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ontserrat SemiBold"/>
      <p:regular r:id="rId39"/>
      <p:bold r:id="rId40"/>
      <p:italic r:id="rId41"/>
      <p:boldItalic r:id="rId42"/>
    </p:embeddedFont>
    <p:embeddedFont>
      <p:font typeface="Montserrat Black"/>
      <p:bold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Montserrat Medium"/>
      <p:regular r:id="rId49"/>
      <p:bold r:id="rId50"/>
      <p:italic r:id="rId51"/>
      <p:boldItalic r:id="rId52"/>
    </p:embeddedFont>
    <p:embeddedFont>
      <p:font typeface="Varela Round"/>
      <p:regular r:id="rId53"/>
    </p:embeddedFont>
    <p:embeddedFont>
      <p:font typeface="Montserrat ExtraBold"/>
      <p:bold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4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">
          <p15:clr>
            <a:srgbClr val="9AA0A6"/>
          </p15:clr>
        </p15:guide>
        <p15:guide id="4" pos="5563">
          <p15:clr>
            <a:srgbClr val="9AA0A6"/>
          </p15:clr>
        </p15:guide>
        <p15:guide id="5" pos="2744">
          <p15:clr>
            <a:srgbClr val="9AA0A6"/>
          </p15:clr>
        </p15:guide>
        <p15:guide id="6" pos="3015">
          <p15:clr>
            <a:srgbClr val="9AA0A6"/>
          </p15:clr>
        </p15:guide>
        <p15:guide id="7" pos="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3957E3-DB4C-4A1F-82FA-4D37D16B93F2}">
  <a:tblStyle styleId="{9B3957E3-DB4C-4A1F-82FA-4D37D16B93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0" orient="horz"/>
        <p:guide pos="2880"/>
        <p:guide pos="280" orient="horz"/>
        <p:guide pos="5563"/>
        <p:guide pos="2744"/>
        <p:guide pos="3015"/>
        <p:guide pos="1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.fntdata"/><Relationship Id="rId42" Type="http://schemas.openxmlformats.org/officeDocument/2006/relationships/font" Target="fonts/MontserratSemiBold-boldItalic.fntdata"/><Relationship Id="rId41" Type="http://schemas.openxmlformats.org/officeDocument/2006/relationships/font" Target="fonts/MontserratSemiBold-italic.fntdata"/><Relationship Id="rId44" Type="http://schemas.openxmlformats.org/officeDocument/2006/relationships/font" Target="fonts/MontserratBlack-boldItalic.fntdata"/><Relationship Id="rId43" Type="http://schemas.openxmlformats.org/officeDocument/2006/relationships/font" Target="fonts/MontserratBlack-bold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Montserrat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MontserratSemiBold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Medium-italic.fntdata"/><Relationship Id="rId50" Type="http://schemas.openxmlformats.org/officeDocument/2006/relationships/font" Target="fonts/MontserratMedium-bold.fntdata"/><Relationship Id="rId53" Type="http://schemas.openxmlformats.org/officeDocument/2006/relationships/font" Target="fonts/VarelaRound-regular.fntdata"/><Relationship Id="rId52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ExtraBold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Extra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0ad7c7a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f0ad7c7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ab68c2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ab68c2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ab68c2b6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3ab68c2b6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ab68c2b6b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ab68c2b6b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4d4f9ed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34d4f9ed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34d4f9edc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34d4f9edc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4d4f9edc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34d4f9edc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34d4f9edc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34d4f9edc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4d4f9ed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4d4f9ed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c7195642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c7195642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7983cda1e_0_3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7983cda1e_0_3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morning everyone,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c7195642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c7195642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c7195642f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c7195642f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Alternatif Color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c7195642f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c7195642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c7195642f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c7195642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Alternatif Color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c7195642f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c7195642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c7195642f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c7195642f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Alternatif Color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c7195642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c7195642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c7195642f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c7195642f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c7195642f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c7195642f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c7195642f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c7195642f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a7c9dd00d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a7c9dd00d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c7195642f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c7195642f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c7195642f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c7195642f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c7195642f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c7195642f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010218554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01021855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904096b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904096b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a0864ec5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a0864ec5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7983cda1e_0_3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7983cda1e_0_3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45ab9c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45ab9c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a7c9dd00d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a7c9dd00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nar 202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36175" y="172742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27" y="226775"/>
            <a:ext cx="777242" cy="7772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336175" y="257007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Montserrat"/>
              <a:buNone/>
              <a:defRPr b="1" sz="18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Text" type="twoColTx">
  <p:cSld name="TITLE_AND_TWO_COLUMNS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" name="Google Shape;67;p11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8" name="Google Shape;68;p1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1" name="Google Shape;71;p12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4" name="Google Shape;74;p12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" name="Google Shape;75;p12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6" name="Google Shape;76;p12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rgbClr val="001F4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9" name="Google Shape;79;p13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2" name="Google Shape;82;p13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3" name="Google Shape;83;p13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4" name="Google Shape;84;p1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1" name="Google Shape;91;p14"/>
          <p:cNvSpPr/>
          <p:nvPr/>
        </p:nvSpPr>
        <p:spPr>
          <a:xfrm>
            <a:off x="-3159" y="636300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2" name="Google Shape;92;p14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3" name="Google Shape;93;p14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3000"/>
              <a:buFont typeface="Montserrat Black"/>
              <a:buNone/>
              <a:defRPr sz="3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None/>
              <a:defRPr b="1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16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3" name="Google Shape;103;p16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1700" y="37603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800"/>
              <a:buFont typeface="Montserrat SemiBold"/>
              <a:buNone/>
              <a:defRPr>
                <a:solidFill>
                  <a:srgbClr val="761A7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/>
        </p:txBody>
      </p:sp>
      <p:pic>
        <p:nvPicPr>
          <p:cNvPr id="108" name="Google Shape;10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0" name="Google Shape;110;p17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noFill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hasCustomPrompt="1" type="title"/>
          </p:nvPr>
        </p:nvSpPr>
        <p:spPr>
          <a:xfrm>
            <a:off x="311700" y="9537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9600"/>
              <a:buFont typeface="Montserrat"/>
              <a:buNone/>
              <a:defRPr b="1" sz="96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0"/>
              <a:buNone/>
              <a:defRPr sz="12000">
                <a:solidFill>
                  <a:srgbClr val="001F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8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7" name="Google Shape;117;p18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904650" y="2890575"/>
            <a:ext cx="73347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Medium"/>
              <a:buNone/>
              <a:defRPr sz="2000">
                <a:solidFill>
                  <a:srgbClr val="761A7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24" name="Google Shape;124;p19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ta Penutup">
  <p:cSld name="BLANK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575" y="613938"/>
            <a:ext cx="2190699" cy="37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98625" y="372900"/>
            <a:ext cx="4173600" cy="4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■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■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■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2" name="Google Shape;132;p20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45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ExtraBold"/>
              <a:buNone/>
              <a:defRPr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52810" l="0" r="0" t="0"/>
          <a:stretch/>
        </p:blipFill>
        <p:spPr>
          <a:xfrm>
            <a:off x="1903575" y="1240050"/>
            <a:ext cx="4163933" cy="39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_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48" name="Google Shape;148;p23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9" name="Google Shape;149;p23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0" name="Google Shape;150;p2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1">
  <p:cSld name="SECTION_HEADER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0" y="2649675"/>
            <a:ext cx="9144000" cy="24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600" y="4391350"/>
            <a:ext cx="1974299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172" y="339251"/>
            <a:ext cx="5295647" cy="37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Final Topic">
  <p:cSld name="SECTION_HEAD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0" y="2649675"/>
            <a:ext cx="9144000" cy="24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600" y="4391350"/>
            <a:ext cx="1974299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172" y="339251"/>
            <a:ext cx="5295647" cy="374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/>
          <p:nvPr/>
        </p:nvSpPr>
        <p:spPr>
          <a:xfrm>
            <a:off x="327800" y="4581550"/>
            <a:ext cx="2354100" cy="304800"/>
          </a:xfrm>
          <a:prstGeom prst="roundRect">
            <a:avLst>
              <a:gd fmla="val 49420" name="adj"/>
            </a:avLst>
          </a:prstGeom>
          <a:solidFill>
            <a:srgbClr val="F09624"/>
          </a:solidFill>
          <a:ln cap="flat" cmpd="sng" w="38100">
            <a:solidFill>
              <a:srgbClr val="3D27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261950" y="4186250"/>
            <a:ext cx="12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D273E"/>
                </a:solidFill>
                <a:latin typeface="Montserrat"/>
                <a:ea typeface="Montserrat"/>
                <a:cs typeface="Montserrat"/>
                <a:sym typeface="Montserrat"/>
              </a:rPr>
              <a:t>Chapter</a:t>
            </a:r>
            <a:r>
              <a:rPr b="1" lang="en" sz="16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rPr>
              <a:t> ✔</a:t>
            </a:r>
            <a:r>
              <a:rPr b="1" lang="en" sz="1600">
                <a:solidFill>
                  <a:srgbClr val="3D273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600">
              <a:solidFill>
                <a:srgbClr val="3D27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644950" y="4564600"/>
            <a:ext cx="12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B2F4C"/>
                </a:solidFill>
                <a:latin typeface="Montserrat"/>
                <a:ea typeface="Montserrat"/>
                <a:cs typeface="Montserrat"/>
                <a:sym typeface="Montserrat"/>
              </a:rPr>
              <a:t>completed </a:t>
            </a:r>
            <a:endParaRPr b="1" sz="1000">
              <a:solidFill>
                <a:srgbClr val="4B2F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9" name="Google Shape;169;p27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73" name="Google Shape;173;p27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2">
    <p:bg>
      <p:bgPr>
        <a:solidFill>
          <a:srgbClr val="001F4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76" name="Google Shape;176;p28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0" name="Google Shape;180;p28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83" name="Google Shape;183;p29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6" name="Google Shape;186;p29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7" name="Google Shape;187;p29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2">
  <p:cSld name="BLANK_2"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2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3">
  <p:cSld name="TITLE_AND_BODY_1_2_1">
    <p:bg>
      <p:bgPr>
        <a:solidFill>
          <a:srgbClr val="761A79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495500" y="1740425"/>
            <a:ext cx="42606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8" name="Google Shape;18;p4"/>
          <p:cNvSpPr/>
          <p:nvPr>
            <p:ph idx="2" type="pic"/>
          </p:nvPr>
        </p:nvSpPr>
        <p:spPr>
          <a:xfrm>
            <a:off x="0" y="0"/>
            <a:ext cx="394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3936725" y="2944500"/>
            <a:ext cx="148500" cy="950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725" y="3894900"/>
            <a:ext cx="148500" cy="124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3936725" y="0"/>
            <a:ext cx="148500" cy="2944200"/>
          </a:xfrm>
          <a:prstGeom prst="rect">
            <a:avLst/>
          </a:prstGeom>
          <a:solidFill>
            <a:srgbClr val="001F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3" type="title"/>
          </p:nvPr>
        </p:nvSpPr>
        <p:spPr>
          <a:xfrm>
            <a:off x="4495500" y="3390450"/>
            <a:ext cx="42606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rot="-5400000">
            <a:off x="5926526" y="2137400"/>
            <a:ext cx="55500" cy="1916400"/>
          </a:xfrm>
          <a:prstGeom prst="rect">
            <a:avLst/>
          </a:prstGeom>
          <a:solidFill>
            <a:srgbClr val="001F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rot="-5400000">
            <a:off x="7814529" y="2567600"/>
            <a:ext cx="55500" cy="105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 rot="-5400000">
            <a:off x="7085423" y="2894900"/>
            <a:ext cx="55500" cy="401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1">
  <p:cSld name="TITLE_AND_TWO_COLUMNS_1">
    <p:bg>
      <p:bgPr>
        <a:noFill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Black"/>
              <a:buNone/>
              <a:defRPr sz="2000"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7" name="Google Shape;197;p31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00" name="Google Shape;200;p31"/>
          <p:cNvSpPr txBox="1"/>
          <p:nvPr>
            <p:ph idx="4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01" name="Google Shape;201;p31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2649675"/>
            <a:ext cx="9144000" cy="24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00" y="4316450"/>
            <a:ext cx="2354028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600" y="4391350"/>
            <a:ext cx="1974299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172" y="339251"/>
            <a:ext cx="5295647" cy="37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/>
        </p:nvSpPr>
        <p:spPr>
          <a:xfrm>
            <a:off x="551925" y="457200"/>
            <a:ext cx="54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9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 Black"/>
              <a:buNone/>
              <a:defRPr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311700" y="395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 Medium"/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(Text &amp; Image)" type="tx">
  <p:cSld name="TITLE_AND_BODY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445025"/>
            <a:ext cx="32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000"/>
              <a:buFont typeface="Montserrat ExtraBold"/>
              <a:buNone/>
              <a:defRPr sz="200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2800"/>
              <a:buFont typeface="Montserrat Black"/>
              <a:buNone/>
              <a:defRPr>
                <a:solidFill>
                  <a:srgbClr val="761A79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311700" y="1152475"/>
            <a:ext cx="32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400"/>
              <a:buFont typeface="Montserrat"/>
              <a:buChar char="●"/>
              <a:defRPr sz="14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○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■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●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○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■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●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○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1F43"/>
              </a:buClr>
              <a:buSzPts val="1200"/>
              <a:buFont typeface="Montserrat"/>
              <a:buChar char="■"/>
              <a:defRPr sz="12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" name="Google Shape;42;p9"/>
          <p:cNvSpPr/>
          <p:nvPr/>
        </p:nvSpPr>
        <p:spPr>
          <a:xfrm>
            <a:off x="-22800" y="4568875"/>
            <a:ext cx="9189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5" name="Google Shape;45;p9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" name="Google Shape;46;p9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7" name="Google Shape;47;p9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Google Shape;48;p9"/>
          <p:cNvSpPr/>
          <p:nvPr>
            <p:ph idx="3" type="pic"/>
          </p:nvPr>
        </p:nvSpPr>
        <p:spPr>
          <a:xfrm>
            <a:off x="3896200" y="0"/>
            <a:ext cx="5270700" cy="456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(Text &amp; Image) 2">
  <p:cSld name="TITLE_ONLY_1_1">
    <p:bg>
      <p:bgPr>
        <a:solidFill>
          <a:srgbClr val="001F4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-18300" y="4568875"/>
            <a:ext cx="9180600" cy="5943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52" y="46374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  <a:def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3" name="Google Shape;53;p10"/>
          <p:cNvSpPr/>
          <p:nvPr/>
        </p:nvSpPr>
        <p:spPr>
          <a:xfrm>
            <a:off x="-3159" y="432744"/>
            <a:ext cx="63900" cy="59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4" name="Google Shape;54;p10"/>
          <p:cNvSpPr txBox="1"/>
          <p:nvPr/>
        </p:nvSpPr>
        <p:spPr>
          <a:xfrm>
            <a:off x="6145550" y="4706625"/>
            <a:ext cx="23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 Academy</a:t>
            </a:r>
            <a:endParaRPr sz="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5" name="Google Shape;55;p10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0"/>
          <p:cNvSpPr txBox="1"/>
          <p:nvPr>
            <p:ph idx="2" type="title"/>
          </p:nvPr>
        </p:nvSpPr>
        <p:spPr>
          <a:xfrm>
            <a:off x="311700" y="445025"/>
            <a:ext cx="32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Montserrat Black"/>
              <a:buNone/>
              <a:defRPr sz="2000"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Montserrat Black"/>
              <a:buNone/>
              <a:defRPr>
                <a:solidFill>
                  <a:srgbClr val="FF99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32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" name="Google Shape;58;p10"/>
          <p:cNvSpPr/>
          <p:nvPr>
            <p:ph idx="3" type="pic"/>
          </p:nvPr>
        </p:nvSpPr>
        <p:spPr>
          <a:xfrm>
            <a:off x="3896200" y="0"/>
            <a:ext cx="5270700" cy="456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22" Type="http://schemas.openxmlformats.org/officeDocument/2006/relationships/image" Target="../media/image29.png"/><Relationship Id="rId21" Type="http://schemas.openxmlformats.org/officeDocument/2006/relationships/image" Target="../media/image30.png"/><Relationship Id="rId24" Type="http://schemas.openxmlformats.org/officeDocument/2006/relationships/image" Target="../media/image34.png"/><Relationship Id="rId23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26" Type="http://schemas.openxmlformats.org/officeDocument/2006/relationships/image" Target="../media/image48.png"/><Relationship Id="rId25" Type="http://schemas.openxmlformats.org/officeDocument/2006/relationships/image" Target="../media/image32.png"/><Relationship Id="rId28" Type="http://schemas.openxmlformats.org/officeDocument/2006/relationships/image" Target="../media/image36.png"/><Relationship Id="rId27" Type="http://schemas.openxmlformats.org/officeDocument/2006/relationships/image" Target="../media/image39.png"/><Relationship Id="rId5" Type="http://schemas.openxmlformats.org/officeDocument/2006/relationships/hyperlink" Target="https://drive.google.com/drive/folders/1gbphqbP_Zvn7wfWvzk_kczoOoj6gcPJG?usp=sharing" TargetMode="External"/><Relationship Id="rId6" Type="http://schemas.openxmlformats.org/officeDocument/2006/relationships/image" Target="../media/image18.png"/><Relationship Id="rId29" Type="http://schemas.openxmlformats.org/officeDocument/2006/relationships/image" Target="../media/image38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Relationship Id="rId31" Type="http://schemas.openxmlformats.org/officeDocument/2006/relationships/image" Target="../media/image61.png"/><Relationship Id="rId30" Type="http://schemas.openxmlformats.org/officeDocument/2006/relationships/image" Target="../media/image37.png"/><Relationship Id="rId11" Type="http://schemas.openxmlformats.org/officeDocument/2006/relationships/image" Target="../media/image24.png"/><Relationship Id="rId33" Type="http://schemas.openxmlformats.org/officeDocument/2006/relationships/image" Target="../media/image46.png"/><Relationship Id="rId10" Type="http://schemas.openxmlformats.org/officeDocument/2006/relationships/image" Target="../media/image22.png"/><Relationship Id="rId32" Type="http://schemas.openxmlformats.org/officeDocument/2006/relationships/image" Target="../media/image40.png"/><Relationship Id="rId13" Type="http://schemas.openxmlformats.org/officeDocument/2006/relationships/image" Target="../media/image54.png"/><Relationship Id="rId35" Type="http://schemas.openxmlformats.org/officeDocument/2006/relationships/image" Target="../media/image41.png"/><Relationship Id="rId12" Type="http://schemas.openxmlformats.org/officeDocument/2006/relationships/image" Target="../media/image23.png"/><Relationship Id="rId34" Type="http://schemas.openxmlformats.org/officeDocument/2006/relationships/image" Target="../media/image51.png"/><Relationship Id="rId15" Type="http://schemas.openxmlformats.org/officeDocument/2006/relationships/image" Target="../media/image49.png"/><Relationship Id="rId37" Type="http://schemas.openxmlformats.org/officeDocument/2006/relationships/image" Target="../media/image45.png"/><Relationship Id="rId14" Type="http://schemas.openxmlformats.org/officeDocument/2006/relationships/image" Target="../media/image21.png"/><Relationship Id="rId36" Type="http://schemas.openxmlformats.org/officeDocument/2006/relationships/image" Target="../media/image47.png"/><Relationship Id="rId17" Type="http://schemas.openxmlformats.org/officeDocument/2006/relationships/image" Target="../media/image26.png"/><Relationship Id="rId39" Type="http://schemas.openxmlformats.org/officeDocument/2006/relationships/image" Target="../media/image44.png"/><Relationship Id="rId16" Type="http://schemas.openxmlformats.org/officeDocument/2006/relationships/image" Target="../media/image43.png"/><Relationship Id="rId38" Type="http://schemas.openxmlformats.org/officeDocument/2006/relationships/image" Target="../media/image12.png"/><Relationship Id="rId19" Type="http://schemas.openxmlformats.org/officeDocument/2006/relationships/image" Target="../media/image59.png"/><Relationship Id="rId18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52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56.png"/><Relationship Id="rId8" Type="http://schemas.openxmlformats.org/officeDocument/2006/relationships/image" Target="../media/image66.png"/><Relationship Id="rId11" Type="http://schemas.openxmlformats.org/officeDocument/2006/relationships/image" Target="../media/image53.png"/><Relationship Id="rId10" Type="http://schemas.openxmlformats.org/officeDocument/2006/relationships/image" Target="../media/image62.png"/><Relationship Id="rId13" Type="http://schemas.openxmlformats.org/officeDocument/2006/relationships/image" Target="../media/image55.png"/><Relationship Id="rId12" Type="http://schemas.openxmlformats.org/officeDocument/2006/relationships/image" Target="../media/image57.png"/><Relationship Id="rId15" Type="http://schemas.openxmlformats.org/officeDocument/2006/relationships/image" Target="../media/image68.png"/><Relationship Id="rId14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v.to/ahmedmusallam/bash-from-scratch-learn-enough-bash-to-write-your-own-scripts-189f" TargetMode="External"/><Relationship Id="rId4" Type="http://schemas.openxmlformats.org/officeDocument/2006/relationships/hyperlink" Target="https://www.youtube.com/watch?v=s3ii48qYBxA" TargetMode="External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ctrTitle"/>
          </p:nvPr>
        </p:nvSpPr>
        <p:spPr>
          <a:xfrm>
            <a:off x="336175" y="172742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Insert Deck Main Title here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" name="Google Shape;207;p32"/>
          <p:cNvSpPr txBox="1"/>
          <p:nvPr>
            <p:ph idx="2" type="ctrTitle"/>
          </p:nvPr>
        </p:nvSpPr>
        <p:spPr>
          <a:xfrm>
            <a:off x="336175" y="2570075"/>
            <a:ext cx="44940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Insert deck sub-title here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Iconography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000075"/>
            <a:ext cx="3999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Student</a:t>
            </a:r>
            <a:endParaRPr/>
          </a:p>
        </p:txBody>
      </p:sp>
      <p:sp>
        <p:nvSpPr>
          <p:cNvPr id="298" name="Google Shape;298;p41"/>
          <p:cNvSpPr txBox="1"/>
          <p:nvPr>
            <p:ph idx="2" type="body"/>
          </p:nvPr>
        </p:nvSpPr>
        <p:spPr>
          <a:xfrm>
            <a:off x="4832400" y="1000075"/>
            <a:ext cx="3999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Facilitator</a:t>
            </a:r>
            <a:endParaRPr/>
          </a:p>
        </p:txBody>
      </p:sp>
      <p:sp>
        <p:nvSpPr>
          <p:cNvPr id="299" name="Google Shape;299;p41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Deck Main Title Here</a:t>
            </a:r>
            <a:endParaRPr/>
          </a:p>
        </p:txBody>
      </p:sp>
      <p:cxnSp>
        <p:nvCxnSpPr>
          <p:cNvPr id="300" name="Google Shape;300;p4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63" y="1000075"/>
            <a:ext cx="48006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559" y="1000075"/>
            <a:ext cx="488927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248875" y="1643225"/>
            <a:ext cx="73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Various option of icons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 be accessed </a:t>
            </a:r>
            <a:r>
              <a:rPr b="1" lang="en" u="sng">
                <a:solidFill>
                  <a:srgbClr val="2200CC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1" y="2131350"/>
            <a:ext cx="57494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100" y="2128363"/>
            <a:ext cx="574924" cy="57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0500" y="2130225"/>
            <a:ext cx="574925" cy="5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47378" y="2124105"/>
            <a:ext cx="574925" cy="58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40" y="2117938"/>
            <a:ext cx="574925" cy="59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41125" y="2117125"/>
            <a:ext cx="601175" cy="6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14241" y="2117119"/>
            <a:ext cx="601175" cy="60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87377" y="2104026"/>
            <a:ext cx="601176" cy="6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56169" y="2129641"/>
            <a:ext cx="601175" cy="57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29300" y="2117100"/>
            <a:ext cx="601175" cy="6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428" y="2104029"/>
            <a:ext cx="669749" cy="6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71225" y="2118275"/>
            <a:ext cx="601175" cy="59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1693" y="2961180"/>
            <a:ext cx="574925" cy="62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088" y="2956039"/>
            <a:ext cx="669749" cy="63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587376" y="2731349"/>
            <a:ext cx="601175" cy="86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47366" y="3049927"/>
            <a:ext cx="669751" cy="62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016938" y="2972862"/>
            <a:ext cx="601175" cy="60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87587" y="2972837"/>
            <a:ext cx="601175" cy="60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345112" y="2985375"/>
            <a:ext cx="601175" cy="57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979775" y="2959140"/>
            <a:ext cx="601175" cy="62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614450" y="2965125"/>
            <a:ext cx="601175" cy="6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249114" y="2978247"/>
            <a:ext cx="574925" cy="57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17465" y="3828542"/>
            <a:ext cx="574925" cy="59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587366" y="3775319"/>
            <a:ext cx="601176" cy="62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244339" y="2117109"/>
            <a:ext cx="601175" cy="60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211947" y="3005734"/>
            <a:ext cx="574924" cy="53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11702" y="3742663"/>
            <a:ext cx="574924" cy="60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56093" y="3813129"/>
            <a:ext cx="574925" cy="54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244905" y="3839132"/>
            <a:ext cx="574925" cy="5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547870" y="2969206"/>
            <a:ext cx="574925" cy="5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876170" y="3839144"/>
            <a:ext cx="574925" cy="5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533700" y="3828567"/>
            <a:ext cx="601175" cy="58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885383" y="2956475"/>
            <a:ext cx="601175" cy="6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874999" y="3815524"/>
            <a:ext cx="574925" cy="5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5532525" y="3836553"/>
            <a:ext cx="601176" cy="61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216299" y="3916780"/>
            <a:ext cx="574925" cy="45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6902423" y="3916788"/>
            <a:ext cx="807853" cy="4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Alternative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Iconography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8" name="Google Shape;348;p42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Deck Main Title Here</a:t>
            </a:r>
            <a:endParaRPr/>
          </a:p>
        </p:txBody>
      </p:sp>
      <p:cxnSp>
        <p:nvCxnSpPr>
          <p:cNvPr id="349" name="Google Shape;349;p42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0" name="Google Shape;350;p42"/>
          <p:cNvGrpSpPr/>
          <p:nvPr/>
        </p:nvGrpSpPr>
        <p:grpSpPr>
          <a:xfrm>
            <a:off x="571681" y="1175980"/>
            <a:ext cx="339052" cy="428797"/>
            <a:chOff x="584925" y="238125"/>
            <a:chExt cx="415200" cy="525100"/>
          </a:xfrm>
        </p:grpSpPr>
        <p:sp>
          <p:nvSpPr>
            <p:cNvPr id="351" name="Google Shape;351;p42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57" name="Google Shape;357;p42"/>
          <p:cNvGrpSpPr/>
          <p:nvPr/>
        </p:nvGrpSpPr>
        <p:grpSpPr>
          <a:xfrm>
            <a:off x="1110148" y="1238287"/>
            <a:ext cx="362999" cy="302183"/>
            <a:chOff x="1244325" y="314425"/>
            <a:chExt cx="444525" cy="370050"/>
          </a:xfrm>
        </p:grpSpPr>
        <p:sp>
          <p:nvSpPr>
            <p:cNvPr id="358" name="Google Shape;358;p42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60" name="Google Shape;360;p42"/>
          <p:cNvGrpSpPr/>
          <p:nvPr/>
        </p:nvGrpSpPr>
        <p:grpSpPr>
          <a:xfrm>
            <a:off x="1668579" y="1236797"/>
            <a:ext cx="347055" cy="305163"/>
            <a:chOff x="1928175" y="312600"/>
            <a:chExt cx="425000" cy="373700"/>
          </a:xfrm>
        </p:grpSpPr>
        <p:sp>
          <p:nvSpPr>
            <p:cNvPr id="361" name="Google Shape;361;p42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63" name="Google Shape;363;p42"/>
          <p:cNvSpPr/>
          <p:nvPr/>
        </p:nvSpPr>
        <p:spPr>
          <a:xfrm>
            <a:off x="2250480" y="1225837"/>
            <a:ext cx="284218" cy="327089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2820373" y="1226837"/>
            <a:ext cx="245347" cy="325088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65" name="Google Shape;365;p42"/>
          <p:cNvGrpSpPr/>
          <p:nvPr/>
        </p:nvGrpSpPr>
        <p:grpSpPr>
          <a:xfrm>
            <a:off x="3294001" y="1220852"/>
            <a:ext cx="398909" cy="337072"/>
            <a:chOff x="3918650" y="293075"/>
            <a:chExt cx="488500" cy="412775"/>
          </a:xfrm>
        </p:grpSpPr>
        <p:sp>
          <p:nvSpPr>
            <p:cNvPr id="366" name="Google Shape;366;p42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3879851" y="1195415"/>
            <a:ext cx="328110" cy="387926"/>
            <a:chOff x="4636075" y="261925"/>
            <a:chExt cx="401800" cy="475050"/>
          </a:xfrm>
        </p:grpSpPr>
        <p:sp>
          <p:nvSpPr>
            <p:cNvPr id="370" name="Google Shape;370;p42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74" name="Google Shape;374;p42"/>
          <p:cNvSpPr/>
          <p:nvPr/>
        </p:nvSpPr>
        <p:spPr>
          <a:xfrm>
            <a:off x="4406438" y="1225326"/>
            <a:ext cx="375963" cy="328110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75" name="Google Shape;375;p42"/>
          <p:cNvGrpSpPr/>
          <p:nvPr/>
        </p:nvGrpSpPr>
        <p:grpSpPr>
          <a:xfrm>
            <a:off x="4980260" y="1227834"/>
            <a:ext cx="329090" cy="322598"/>
            <a:chOff x="5983625" y="301625"/>
            <a:chExt cx="403000" cy="395050"/>
          </a:xfrm>
        </p:grpSpPr>
        <p:sp>
          <p:nvSpPr>
            <p:cNvPr id="376" name="Google Shape;376;p42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96" name="Google Shape;396;p42"/>
          <p:cNvGrpSpPr/>
          <p:nvPr/>
        </p:nvGrpSpPr>
        <p:grpSpPr>
          <a:xfrm>
            <a:off x="5533200" y="1225323"/>
            <a:ext cx="324109" cy="323619"/>
            <a:chOff x="6660750" y="298550"/>
            <a:chExt cx="396900" cy="396300"/>
          </a:xfrm>
        </p:grpSpPr>
        <p:sp>
          <p:nvSpPr>
            <p:cNvPr id="397" name="Google Shape;397;p42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99" name="Google Shape;399;p42"/>
          <p:cNvGrpSpPr/>
          <p:nvPr/>
        </p:nvGrpSpPr>
        <p:grpSpPr>
          <a:xfrm>
            <a:off x="571681" y="1734902"/>
            <a:ext cx="339052" cy="410362"/>
            <a:chOff x="584925" y="922575"/>
            <a:chExt cx="415200" cy="502525"/>
          </a:xfrm>
        </p:grpSpPr>
        <p:sp>
          <p:nvSpPr>
            <p:cNvPr id="400" name="Google Shape;400;p42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03" name="Google Shape;403;p42"/>
          <p:cNvGrpSpPr/>
          <p:nvPr/>
        </p:nvGrpSpPr>
        <p:grpSpPr>
          <a:xfrm>
            <a:off x="1112148" y="1725430"/>
            <a:ext cx="359018" cy="427817"/>
            <a:chOff x="1246775" y="910975"/>
            <a:chExt cx="439650" cy="523900"/>
          </a:xfrm>
        </p:grpSpPr>
        <p:sp>
          <p:nvSpPr>
            <p:cNvPr id="404" name="Google Shape;404;p42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07" name="Google Shape;407;p42"/>
          <p:cNvGrpSpPr/>
          <p:nvPr/>
        </p:nvGrpSpPr>
        <p:grpSpPr>
          <a:xfrm>
            <a:off x="1667089" y="1794228"/>
            <a:ext cx="350036" cy="291200"/>
            <a:chOff x="1926350" y="995225"/>
            <a:chExt cx="428650" cy="356600"/>
          </a:xfrm>
        </p:grpSpPr>
        <p:sp>
          <p:nvSpPr>
            <p:cNvPr id="408" name="Google Shape;408;p42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12" name="Google Shape;412;p42"/>
          <p:cNvSpPr/>
          <p:nvPr/>
        </p:nvSpPr>
        <p:spPr>
          <a:xfrm>
            <a:off x="2221551" y="1769801"/>
            <a:ext cx="342074" cy="340073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2772519" y="1786766"/>
            <a:ext cx="341053" cy="306164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3327959" y="1789257"/>
            <a:ext cx="331090" cy="3011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3889380" y="1792237"/>
            <a:ext cx="309165" cy="29520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16" name="Google Shape;416;p42"/>
          <p:cNvGrpSpPr/>
          <p:nvPr/>
        </p:nvGrpSpPr>
        <p:grpSpPr>
          <a:xfrm>
            <a:off x="4423829" y="1772302"/>
            <a:ext cx="341053" cy="341543"/>
            <a:chOff x="5302225" y="968375"/>
            <a:chExt cx="417650" cy="418250"/>
          </a:xfrm>
        </p:grpSpPr>
        <p:sp>
          <p:nvSpPr>
            <p:cNvPr id="417" name="Google Shape;417;p42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9" name="Google Shape;419;p42"/>
          <p:cNvGrpSpPr/>
          <p:nvPr/>
        </p:nvGrpSpPr>
        <p:grpSpPr>
          <a:xfrm>
            <a:off x="4933387" y="1733902"/>
            <a:ext cx="422835" cy="411852"/>
            <a:chOff x="5926225" y="921350"/>
            <a:chExt cx="517800" cy="504350"/>
          </a:xfrm>
        </p:grpSpPr>
        <p:sp>
          <p:nvSpPr>
            <p:cNvPr id="420" name="Google Shape;420;p42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2" name="Google Shape;422;p42"/>
          <p:cNvGrpSpPr/>
          <p:nvPr/>
        </p:nvGrpSpPr>
        <p:grpSpPr>
          <a:xfrm>
            <a:off x="5497801" y="1741884"/>
            <a:ext cx="394908" cy="395908"/>
            <a:chOff x="6617400" y="931125"/>
            <a:chExt cx="483600" cy="484825"/>
          </a:xfrm>
        </p:grpSpPr>
        <p:sp>
          <p:nvSpPr>
            <p:cNvPr id="423" name="Google Shape;423;p42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5" name="Google Shape;425;p42"/>
          <p:cNvGrpSpPr/>
          <p:nvPr/>
        </p:nvGrpSpPr>
        <p:grpSpPr>
          <a:xfrm>
            <a:off x="550736" y="2356641"/>
            <a:ext cx="380944" cy="267273"/>
            <a:chOff x="559275" y="1683950"/>
            <a:chExt cx="466500" cy="327300"/>
          </a:xfrm>
        </p:grpSpPr>
        <p:sp>
          <p:nvSpPr>
            <p:cNvPr id="426" name="Google Shape;426;p42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8" name="Google Shape;428;p42"/>
          <p:cNvGrpSpPr/>
          <p:nvPr/>
        </p:nvGrpSpPr>
        <p:grpSpPr>
          <a:xfrm>
            <a:off x="1101185" y="2303807"/>
            <a:ext cx="380944" cy="372962"/>
            <a:chOff x="1233350" y="1619250"/>
            <a:chExt cx="466500" cy="456725"/>
          </a:xfrm>
        </p:grpSpPr>
        <p:sp>
          <p:nvSpPr>
            <p:cNvPr id="429" name="Google Shape;429;p42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33" name="Google Shape;433;p42"/>
          <p:cNvGrpSpPr/>
          <p:nvPr/>
        </p:nvGrpSpPr>
        <p:grpSpPr>
          <a:xfrm>
            <a:off x="1663598" y="2311769"/>
            <a:ext cx="357018" cy="357018"/>
            <a:chOff x="1922075" y="1629000"/>
            <a:chExt cx="437200" cy="437200"/>
          </a:xfrm>
        </p:grpSpPr>
        <p:sp>
          <p:nvSpPr>
            <p:cNvPr id="434" name="Google Shape;434;p42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36" name="Google Shape;436;p42"/>
          <p:cNvGrpSpPr/>
          <p:nvPr/>
        </p:nvGrpSpPr>
        <p:grpSpPr>
          <a:xfrm>
            <a:off x="2212558" y="2310278"/>
            <a:ext cx="359998" cy="359998"/>
            <a:chOff x="2594325" y="1627175"/>
            <a:chExt cx="440850" cy="440850"/>
          </a:xfrm>
        </p:grpSpPr>
        <p:sp>
          <p:nvSpPr>
            <p:cNvPr id="437" name="Google Shape;437;p42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0" name="Google Shape;440;p42"/>
          <p:cNvSpPr/>
          <p:nvPr/>
        </p:nvSpPr>
        <p:spPr>
          <a:xfrm>
            <a:off x="2778991" y="2326260"/>
            <a:ext cx="328110" cy="328089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41" name="Google Shape;441;p42"/>
          <p:cNvGrpSpPr/>
          <p:nvPr/>
        </p:nvGrpSpPr>
        <p:grpSpPr>
          <a:xfrm>
            <a:off x="3347366" y="2283351"/>
            <a:ext cx="292179" cy="413853"/>
            <a:chOff x="3984000" y="1594200"/>
            <a:chExt cx="357800" cy="506800"/>
          </a:xfrm>
        </p:grpSpPr>
        <p:sp>
          <p:nvSpPr>
            <p:cNvPr id="442" name="Google Shape;442;p42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4" name="Google Shape;444;p42"/>
          <p:cNvGrpSpPr/>
          <p:nvPr/>
        </p:nvGrpSpPr>
        <p:grpSpPr>
          <a:xfrm>
            <a:off x="3851433" y="2372095"/>
            <a:ext cx="384945" cy="236365"/>
            <a:chOff x="4601275" y="1702875"/>
            <a:chExt cx="471400" cy="289450"/>
          </a:xfrm>
        </p:grpSpPr>
        <p:sp>
          <p:nvSpPr>
            <p:cNvPr id="445" name="Google Shape;445;p42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0" name="Google Shape;450;p42"/>
          <p:cNvGrpSpPr/>
          <p:nvPr/>
        </p:nvGrpSpPr>
        <p:grpSpPr>
          <a:xfrm>
            <a:off x="4420338" y="2314259"/>
            <a:ext cx="348035" cy="352036"/>
            <a:chOff x="5297950" y="1632050"/>
            <a:chExt cx="426200" cy="431100"/>
          </a:xfrm>
        </p:grpSpPr>
        <p:sp>
          <p:nvSpPr>
            <p:cNvPr id="451" name="Google Shape;451;p42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3" name="Google Shape;453;p42"/>
          <p:cNvGrpSpPr/>
          <p:nvPr/>
        </p:nvGrpSpPr>
        <p:grpSpPr>
          <a:xfrm>
            <a:off x="4969787" y="2303807"/>
            <a:ext cx="350036" cy="372962"/>
            <a:chOff x="5970800" y="1619250"/>
            <a:chExt cx="428650" cy="456725"/>
          </a:xfrm>
        </p:grpSpPr>
        <p:sp>
          <p:nvSpPr>
            <p:cNvPr id="454" name="Google Shape;454;p42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9" name="Google Shape;459;p42"/>
          <p:cNvGrpSpPr/>
          <p:nvPr/>
        </p:nvGrpSpPr>
        <p:grpSpPr>
          <a:xfrm>
            <a:off x="5504293" y="2299316"/>
            <a:ext cx="392397" cy="357997"/>
            <a:chOff x="6625350" y="1613750"/>
            <a:chExt cx="480525" cy="438400"/>
          </a:xfrm>
        </p:grpSpPr>
        <p:sp>
          <p:nvSpPr>
            <p:cNvPr id="460" name="Google Shape;460;p42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5" name="Google Shape;465;p42"/>
          <p:cNvGrpSpPr/>
          <p:nvPr/>
        </p:nvGrpSpPr>
        <p:grpSpPr>
          <a:xfrm>
            <a:off x="593117" y="2881674"/>
            <a:ext cx="296181" cy="318127"/>
            <a:chOff x="611175" y="2326900"/>
            <a:chExt cx="362700" cy="389575"/>
          </a:xfrm>
        </p:grpSpPr>
        <p:sp>
          <p:nvSpPr>
            <p:cNvPr id="466" name="Google Shape;466;p42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70" name="Google Shape;470;p42"/>
          <p:cNvSpPr/>
          <p:nvPr/>
        </p:nvSpPr>
        <p:spPr>
          <a:xfrm>
            <a:off x="1135600" y="2884678"/>
            <a:ext cx="312145" cy="312145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1686058" y="2884678"/>
            <a:ext cx="312145" cy="312145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2236516" y="2884678"/>
            <a:ext cx="312145" cy="312145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73" name="Google Shape;473;p42"/>
          <p:cNvGrpSpPr/>
          <p:nvPr/>
        </p:nvGrpSpPr>
        <p:grpSpPr>
          <a:xfrm>
            <a:off x="2859733" y="2830820"/>
            <a:ext cx="166546" cy="415854"/>
            <a:chOff x="3386850" y="2264625"/>
            <a:chExt cx="203950" cy="509250"/>
          </a:xfrm>
        </p:grpSpPr>
        <p:sp>
          <p:nvSpPr>
            <p:cNvPr id="474" name="Google Shape;474;p42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Google Shape;476;p42"/>
          <p:cNvGrpSpPr/>
          <p:nvPr/>
        </p:nvGrpSpPr>
        <p:grpSpPr>
          <a:xfrm>
            <a:off x="3975597" y="2883675"/>
            <a:ext cx="136617" cy="310145"/>
            <a:chOff x="4753325" y="2329350"/>
            <a:chExt cx="167300" cy="379800"/>
          </a:xfrm>
        </p:grpSpPr>
        <p:sp>
          <p:nvSpPr>
            <p:cNvPr id="477" name="Google Shape;477;p42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9" name="Google Shape;479;p42"/>
          <p:cNvGrpSpPr/>
          <p:nvPr/>
        </p:nvGrpSpPr>
        <p:grpSpPr>
          <a:xfrm>
            <a:off x="3422636" y="2832800"/>
            <a:ext cx="141639" cy="411873"/>
            <a:chOff x="4076175" y="2267050"/>
            <a:chExt cx="173450" cy="504375"/>
          </a:xfrm>
        </p:grpSpPr>
        <p:sp>
          <p:nvSpPr>
            <p:cNvPr id="480" name="Google Shape;480;p42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2" name="Google Shape;482;p42"/>
          <p:cNvSpPr/>
          <p:nvPr/>
        </p:nvSpPr>
        <p:spPr>
          <a:xfrm>
            <a:off x="4438347" y="2876206"/>
            <a:ext cx="312145" cy="329090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83" name="Google Shape;483;p42"/>
          <p:cNvGrpSpPr/>
          <p:nvPr/>
        </p:nvGrpSpPr>
        <p:grpSpPr>
          <a:xfrm>
            <a:off x="4973278" y="2882164"/>
            <a:ext cx="343054" cy="317127"/>
            <a:chOff x="5975075" y="2327500"/>
            <a:chExt cx="420100" cy="388350"/>
          </a:xfrm>
        </p:grpSpPr>
        <p:sp>
          <p:nvSpPr>
            <p:cNvPr id="484" name="Google Shape;484;p4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6" name="Google Shape;486;p42"/>
          <p:cNvGrpSpPr/>
          <p:nvPr/>
        </p:nvGrpSpPr>
        <p:grpSpPr>
          <a:xfrm>
            <a:off x="5590036" y="2872691"/>
            <a:ext cx="210438" cy="343054"/>
            <a:chOff x="6730350" y="2315900"/>
            <a:chExt cx="257700" cy="420100"/>
          </a:xfrm>
        </p:grpSpPr>
        <p:sp>
          <p:nvSpPr>
            <p:cNvPr id="487" name="Google Shape;487;p42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2" name="Google Shape;492;p42"/>
          <p:cNvGrpSpPr/>
          <p:nvPr/>
        </p:nvGrpSpPr>
        <p:grpSpPr>
          <a:xfrm>
            <a:off x="687843" y="3396724"/>
            <a:ext cx="106730" cy="388926"/>
            <a:chOff x="727175" y="2957625"/>
            <a:chExt cx="130700" cy="476275"/>
          </a:xfrm>
        </p:grpSpPr>
        <p:sp>
          <p:nvSpPr>
            <p:cNvPr id="493" name="Google Shape;493;p42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95" name="Google Shape;495;p42"/>
          <p:cNvSpPr/>
          <p:nvPr/>
        </p:nvSpPr>
        <p:spPr>
          <a:xfrm>
            <a:off x="1678586" y="3381299"/>
            <a:ext cx="327089" cy="419834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6" name="Google Shape;496;p42"/>
          <p:cNvSpPr/>
          <p:nvPr/>
        </p:nvSpPr>
        <p:spPr>
          <a:xfrm>
            <a:off x="1170510" y="3381299"/>
            <a:ext cx="242326" cy="41983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97" name="Google Shape;497;p42"/>
          <p:cNvGrpSpPr/>
          <p:nvPr/>
        </p:nvGrpSpPr>
        <p:grpSpPr>
          <a:xfrm>
            <a:off x="2203575" y="3409177"/>
            <a:ext cx="377963" cy="363999"/>
            <a:chOff x="2583325" y="2972875"/>
            <a:chExt cx="462850" cy="445750"/>
          </a:xfrm>
        </p:grpSpPr>
        <p:sp>
          <p:nvSpPr>
            <p:cNvPr id="498" name="Google Shape;498;p42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0" name="Google Shape;500;p42"/>
          <p:cNvGrpSpPr/>
          <p:nvPr/>
        </p:nvGrpSpPr>
        <p:grpSpPr>
          <a:xfrm>
            <a:off x="2741061" y="3463542"/>
            <a:ext cx="403890" cy="255290"/>
            <a:chOff x="3241525" y="3039450"/>
            <a:chExt cx="494600" cy="312625"/>
          </a:xfrm>
        </p:grpSpPr>
        <p:sp>
          <p:nvSpPr>
            <p:cNvPr id="501" name="Google Shape;501;p42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03" name="Google Shape;503;p42"/>
          <p:cNvSpPr/>
          <p:nvPr/>
        </p:nvSpPr>
        <p:spPr>
          <a:xfrm>
            <a:off x="3870434" y="3417700"/>
            <a:ext cx="347055" cy="347035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04" name="Google Shape;504;p42"/>
          <p:cNvGrpSpPr/>
          <p:nvPr/>
        </p:nvGrpSpPr>
        <p:grpSpPr>
          <a:xfrm>
            <a:off x="4385428" y="3436615"/>
            <a:ext cx="417854" cy="309144"/>
            <a:chOff x="5255200" y="3006475"/>
            <a:chExt cx="511700" cy="378575"/>
          </a:xfrm>
        </p:grpSpPr>
        <p:sp>
          <p:nvSpPr>
            <p:cNvPr id="505" name="Google Shape;505;p4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7" name="Google Shape;507;p42"/>
          <p:cNvGrpSpPr/>
          <p:nvPr/>
        </p:nvGrpSpPr>
        <p:grpSpPr>
          <a:xfrm>
            <a:off x="3324420" y="3418670"/>
            <a:ext cx="338072" cy="345034"/>
            <a:chOff x="3955900" y="2984500"/>
            <a:chExt cx="414000" cy="422525"/>
          </a:xfrm>
        </p:grpSpPr>
        <p:sp>
          <p:nvSpPr>
            <p:cNvPr id="508" name="Google Shape;508;p42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11" name="Google Shape;511;p42"/>
          <p:cNvSpPr/>
          <p:nvPr/>
        </p:nvSpPr>
        <p:spPr>
          <a:xfrm>
            <a:off x="554233" y="3993083"/>
            <a:ext cx="377943" cy="29718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5013242" y="3401735"/>
            <a:ext cx="263272" cy="378964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13" name="Google Shape;513;p42"/>
          <p:cNvGrpSpPr/>
          <p:nvPr/>
        </p:nvGrpSpPr>
        <p:grpSpPr>
          <a:xfrm>
            <a:off x="5566109" y="3413668"/>
            <a:ext cx="258291" cy="367000"/>
            <a:chOff x="6701050" y="2978375"/>
            <a:chExt cx="316300" cy="449425"/>
          </a:xfrm>
        </p:grpSpPr>
        <p:sp>
          <p:nvSpPr>
            <p:cNvPr id="514" name="Google Shape;514;p42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6" name="Google Shape;516;p42"/>
          <p:cNvGrpSpPr/>
          <p:nvPr/>
        </p:nvGrpSpPr>
        <p:grpSpPr>
          <a:xfrm>
            <a:off x="1107657" y="4017973"/>
            <a:ext cx="368001" cy="247328"/>
            <a:chOff x="1241275" y="3718400"/>
            <a:chExt cx="450650" cy="302875"/>
          </a:xfrm>
        </p:grpSpPr>
        <p:sp>
          <p:nvSpPr>
            <p:cNvPr id="517" name="Google Shape;517;p42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1" name="Google Shape;521;p42"/>
          <p:cNvGrpSpPr/>
          <p:nvPr/>
        </p:nvGrpSpPr>
        <p:grpSpPr>
          <a:xfrm>
            <a:off x="1663108" y="3999028"/>
            <a:ext cx="357997" cy="285708"/>
            <a:chOff x="1921475" y="3695200"/>
            <a:chExt cx="438400" cy="349875"/>
          </a:xfrm>
        </p:grpSpPr>
        <p:sp>
          <p:nvSpPr>
            <p:cNvPr id="522" name="Google Shape;522;p42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5" name="Google Shape;525;p42"/>
          <p:cNvGrpSpPr/>
          <p:nvPr/>
        </p:nvGrpSpPr>
        <p:grpSpPr>
          <a:xfrm>
            <a:off x="2217049" y="3994536"/>
            <a:ext cx="351016" cy="294201"/>
            <a:chOff x="2599825" y="3689700"/>
            <a:chExt cx="429850" cy="360275"/>
          </a:xfrm>
        </p:grpSpPr>
        <p:sp>
          <p:nvSpPr>
            <p:cNvPr id="526" name="Google Shape;526;p42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8" name="Google Shape;528;p42"/>
          <p:cNvGrpSpPr/>
          <p:nvPr/>
        </p:nvGrpSpPr>
        <p:grpSpPr>
          <a:xfrm>
            <a:off x="2784443" y="3964118"/>
            <a:ext cx="317127" cy="331090"/>
            <a:chOff x="3294650" y="3652450"/>
            <a:chExt cx="388350" cy="405450"/>
          </a:xfrm>
        </p:grpSpPr>
        <p:sp>
          <p:nvSpPr>
            <p:cNvPr id="529" name="Google Shape;529;p42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Google Shape;532;p42"/>
          <p:cNvGrpSpPr/>
          <p:nvPr/>
        </p:nvGrpSpPr>
        <p:grpSpPr>
          <a:xfrm>
            <a:off x="3308476" y="4006010"/>
            <a:ext cx="369961" cy="271254"/>
            <a:chOff x="3936375" y="3703750"/>
            <a:chExt cx="453050" cy="332175"/>
          </a:xfrm>
        </p:grpSpPr>
        <p:sp>
          <p:nvSpPr>
            <p:cNvPr id="533" name="Google Shape;533;p42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Google Shape;538;p42"/>
          <p:cNvGrpSpPr/>
          <p:nvPr/>
        </p:nvGrpSpPr>
        <p:grpSpPr>
          <a:xfrm>
            <a:off x="3858925" y="4006010"/>
            <a:ext cx="369961" cy="271254"/>
            <a:chOff x="4610450" y="3703750"/>
            <a:chExt cx="453050" cy="332175"/>
          </a:xfrm>
        </p:grpSpPr>
        <p:sp>
          <p:nvSpPr>
            <p:cNvPr id="539" name="Google Shape;539;p42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1" name="Google Shape;541;p42"/>
          <p:cNvGrpSpPr/>
          <p:nvPr/>
        </p:nvGrpSpPr>
        <p:grpSpPr>
          <a:xfrm>
            <a:off x="4422338" y="3978592"/>
            <a:ext cx="344034" cy="326089"/>
            <a:chOff x="5300400" y="3670175"/>
            <a:chExt cx="421300" cy="399325"/>
          </a:xfrm>
        </p:grpSpPr>
        <p:sp>
          <p:nvSpPr>
            <p:cNvPr id="542" name="Google Shape;542;p4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7" name="Google Shape;547;p42"/>
          <p:cNvSpPr/>
          <p:nvPr/>
        </p:nvSpPr>
        <p:spPr>
          <a:xfrm>
            <a:off x="4953405" y="3950211"/>
            <a:ext cx="382945" cy="382924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48" name="Google Shape;548;p42"/>
          <p:cNvGrpSpPr/>
          <p:nvPr/>
        </p:nvGrpSpPr>
        <p:grpSpPr>
          <a:xfrm>
            <a:off x="5528219" y="3974591"/>
            <a:ext cx="334071" cy="334091"/>
            <a:chOff x="6654650" y="3665275"/>
            <a:chExt cx="409100" cy="409125"/>
          </a:xfrm>
        </p:grpSpPr>
        <p:sp>
          <p:nvSpPr>
            <p:cNvPr id="549" name="Google Shape;549;p42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51" name="Google Shape;551;p42"/>
          <p:cNvGrpSpPr/>
          <p:nvPr/>
        </p:nvGrpSpPr>
        <p:grpSpPr>
          <a:xfrm>
            <a:off x="6081030" y="1206205"/>
            <a:ext cx="361999" cy="362019"/>
            <a:chOff x="570875" y="4322250"/>
            <a:chExt cx="443300" cy="443325"/>
          </a:xfrm>
        </p:grpSpPr>
        <p:sp>
          <p:nvSpPr>
            <p:cNvPr id="552" name="Google Shape;552;p4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6" name="Google Shape;556;p42"/>
          <p:cNvSpPr/>
          <p:nvPr/>
        </p:nvSpPr>
        <p:spPr>
          <a:xfrm>
            <a:off x="6616530" y="1276559"/>
            <a:ext cx="391927" cy="22140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57" name="Google Shape;557;p42"/>
          <p:cNvGrpSpPr/>
          <p:nvPr/>
        </p:nvGrpSpPr>
        <p:grpSpPr>
          <a:xfrm>
            <a:off x="7231293" y="1179298"/>
            <a:ext cx="263272" cy="415833"/>
            <a:chOff x="1979475" y="4289300"/>
            <a:chExt cx="322400" cy="509225"/>
          </a:xfrm>
        </p:grpSpPr>
        <p:sp>
          <p:nvSpPr>
            <p:cNvPr id="558" name="Google Shape;558;p42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1" name="Google Shape;561;p42"/>
          <p:cNvGrpSpPr/>
          <p:nvPr/>
        </p:nvGrpSpPr>
        <p:grpSpPr>
          <a:xfrm>
            <a:off x="7717367" y="1176076"/>
            <a:ext cx="310635" cy="404891"/>
            <a:chOff x="2624850" y="4296000"/>
            <a:chExt cx="380400" cy="495825"/>
          </a:xfrm>
        </p:grpSpPr>
        <p:sp>
          <p:nvSpPr>
            <p:cNvPr id="562" name="Google Shape;562;p42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65" name="Google Shape;565;p42"/>
          <p:cNvSpPr/>
          <p:nvPr/>
        </p:nvSpPr>
        <p:spPr>
          <a:xfrm>
            <a:off x="7180881" y="1761952"/>
            <a:ext cx="332070" cy="332091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6" name="Google Shape;566;p42"/>
          <p:cNvSpPr/>
          <p:nvPr/>
        </p:nvSpPr>
        <p:spPr>
          <a:xfrm>
            <a:off x="6630423" y="1782898"/>
            <a:ext cx="332070" cy="290199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7" name="Google Shape;567;p42"/>
          <p:cNvSpPr/>
          <p:nvPr/>
        </p:nvSpPr>
        <p:spPr>
          <a:xfrm>
            <a:off x="7729828" y="1760462"/>
            <a:ext cx="335092" cy="335071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68" name="Google Shape;568;p42"/>
          <p:cNvGrpSpPr/>
          <p:nvPr/>
        </p:nvGrpSpPr>
        <p:grpSpPr>
          <a:xfrm>
            <a:off x="6069644" y="1780588"/>
            <a:ext cx="383924" cy="325109"/>
            <a:chOff x="5275975" y="4344850"/>
            <a:chExt cx="470150" cy="398125"/>
          </a:xfrm>
        </p:grpSpPr>
        <p:sp>
          <p:nvSpPr>
            <p:cNvPr id="569" name="Google Shape;569;p42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Google Shape;572;p42"/>
          <p:cNvSpPr/>
          <p:nvPr/>
        </p:nvSpPr>
        <p:spPr>
          <a:xfrm>
            <a:off x="6081034" y="2334558"/>
            <a:ext cx="345054" cy="345034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3" name="Google Shape;573;p42"/>
          <p:cNvGrpSpPr/>
          <p:nvPr/>
        </p:nvGrpSpPr>
        <p:grpSpPr>
          <a:xfrm>
            <a:off x="6626920" y="2318060"/>
            <a:ext cx="354037" cy="377943"/>
            <a:chOff x="6642425" y="4312500"/>
            <a:chExt cx="433550" cy="462825"/>
          </a:xfrm>
        </p:grpSpPr>
        <p:sp>
          <p:nvSpPr>
            <p:cNvPr id="574" name="Google Shape;574;p42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7" name="Google Shape;577;p42"/>
          <p:cNvSpPr/>
          <p:nvPr/>
        </p:nvSpPr>
        <p:spPr>
          <a:xfrm>
            <a:off x="7181538" y="2373071"/>
            <a:ext cx="454724" cy="268274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8" name="Google Shape;578;p42"/>
          <p:cNvGrpSpPr/>
          <p:nvPr/>
        </p:nvGrpSpPr>
        <p:grpSpPr>
          <a:xfrm>
            <a:off x="7777833" y="2328659"/>
            <a:ext cx="362999" cy="357018"/>
            <a:chOff x="1244325" y="4999400"/>
            <a:chExt cx="444525" cy="437200"/>
          </a:xfrm>
        </p:grpSpPr>
        <p:sp>
          <p:nvSpPr>
            <p:cNvPr id="579" name="Google Shape;579;p42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Google Shape;583;p42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4" name="Google Shape;584;p42"/>
          <p:cNvGrpSpPr/>
          <p:nvPr/>
        </p:nvGrpSpPr>
        <p:grpSpPr>
          <a:xfrm>
            <a:off x="6089464" y="2837315"/>
            <a:ext cx="298181" cy="379944"/>
            <a:chOff x="1958100" y="4985350"/>
            <a:chExt cx="365150" cy="465275"/>
          </a:xfrm>
        </p:grpSpPr>
        <p:sp>
          <p:nvSpPr>
            <p:cNvPr id="585" name="Google Shape;585;p42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8" name="Google Shape;588;p42"/>
          <p:cNvGrpSpPr/>
          <p:nvPr/>
        </p:nvGrpSpPr>
        <p:grpSpPr>
          <a:xfrm>
            <a:off x="6617968" y="2851768"/>
            <a:ext cx="342074" cy="351526"/>
            <a:chOff x="2605300" y="5003050"/>
            <a:chExt cx="418900" cy="430475"/>
          </a:xfrm>
        </p:grpSpPr>
        <p:sp>
          <p:nvSpPr>
            <p:cNvPr id="589" name="Google Shape;589;p42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2" name="Google Shape;592;p42"/>
          <p:cNvGrpSpPr/>
          <p:nvPr/>
        </p:nvGrpSpPr>
        <p:grpSpPr>
          <a:xfrm>
            <a:off x="7135018" y="2859261"/>
            <a:ext cx="408872" cy="336072"/>
            <a:chOff x="3238475" y="5012225"/>
            <a:chExt cx="500700" cy="411550"/>
          </a:xfrm>
        </p:grpSpPr>
        <p:sp>
          <p:nvSpPr>
            <p:cNvPr id="593" name="Google Shape;593;p42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Google Shape;598;p42"/>
          <p:cNvGrpSpPr/>
          <p:nvPr/>
        </p:nvGrpSpPr>
        <p:grpSpPr>
          <a:xfrm>
            <a:off x="6072374" y="3367887"/>
            <a:ext cx="448763" cy="407871"/>
            <a:chOff x="4562200" y="4968250"/>
            <a:chExt cx="549550" cy="499475"/>
          </a:xfrm>
        </p:grpSpPr>
        <p:sp>
          <p:nvSpPr>
            <p:cNvPr id="599" name="Google Shape;599;p42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Google Shape;604;p42"/>
          <p:cNvGrpSpPr/>
          <p:nvPr/>
        </p:nvGrpSpPr>
        <p:grpSpPr>
          <a:xfrm>
            <a:off x="7734342" y="2846297"/>
            <a:ext cx="311125" cy="361488"/>
            <a:chOff x="3972400" y="4996350"/>
            <a:chExt cx="381000" cy="442675"/>
          </a:xfrm>
        </p:grpSpPr>
        <p:sp>
          <p:nvSpPr>
            <p:cNvPr id="605" name="Google Shape;605;p42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Google Shape;607;p42"/>
          <p:cNvGrpSpPr/>
          <p:nvPr/>
        </p:nvGrpSpPr>
        <p:grpSpPr>
          <a:xfrm>
            <a:off x="6626825" y="3360415"/>
            <a:ext cx="440780" cy="422815"/>
            <a:chOff x="5241175" y="4959100"/>
            <a:chExt cx="539775" cy="517775"/>
          </a:xfrm>
        </p:grpSpPr>
        <p:sp>
          <p:nvSpPr>
            <p:cNvPr id="608" name="Google Shape;608;p4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14" name="Google Shape;614;p42"/>
          <p:cNvSpPr/>
          <p:nvPr/>
        </p:nvSpPr>
        <p:spPr>
          <a:xfrm>
            <a:off x="7203764" y="3464664"/>
            <a:ext cx="387926" cy="214419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15" name="Google Shape;615;p42"/>
          <p:cNvGrpSpPr/>
          <p:nvPr/>
        </p:nvGrpSpPr>
        <p:grpSpPr>
          <a:xfrm>
            <a:off x="7805996" y="3423232"/>
            <a:ext cx="282727" cy="325109"/>
            <a:chOff x="6685175" y="5036025"/>
            <a:chExt cx="346225" cy="398125"/>
          </a:xfrm>
        </p:grpSpPr>
        <p:sp>
          <p:nvSpPr>
            <p:cNvPr id="616" name="Google Shape;616;p42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1" name="Google Shape;621;p42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Asset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7" name="Google Shape;627;p43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Deck Main Title Here</a:t>
            </a:r>
            <a:endParaRPr/>
          </a:p>
        </p:txBody>
      </p:sp>
      <p:cxnSp>
        <p:nvCxnSpPr>
          <p:cNvPr id="628" name="Google Shape;628;p4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9" name="Google Shape;629;p43"/>
          <p:cNvPicPr preferRelativeResize="0"/>
          <p:nvPr/>
        </p:nvPicPr>
        <p:blipFill rotWithShape="1">
          <a:blip r:embed="rId3">
            <a:alphaModFix/>
          </a:blip>
          <a:srcRect b="1408" l="0" r="0" t="1418"/>
          <a:stretch/>
        </p:blipFill>
        <p:spPr>
          <a:xfrm>
            <a:off x="7284250" y="848575"/>
            <a:ext cx="1536901" cy="20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3"/>
          <p:cNvPicPr preferRelativeResize="0"/>
          <p:nvPr/>
        </p:nvPicPr>
        <p:blipFill rotWithShape="1">
          <a:blip r:embed="rId4">
            <a:alphaModFix/>
          </a:blip>
          <a:srcRect b="2194" l="0" r="0" t="1111"/>
          <a:stretch/>
        </p:blipFill>
        <p:spPr>
          <a:xfrm>
            <a:off x="1361885" y="1127292"/>
            <a:ext cx="1127824" cy="16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47" y="1055551"/>
            <a:ext cx="1106595" cy="164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/>
          <p:cNvPicPr preferRelativeResize="0"/>
          <p:nvPr/>
        </p:nvPicPr>
        <p:blipFill rotWithShape="1">
          <a:blip r:embed="rId6">
            <a:alphaModFix/>
          </a:blip>
          <a:srcRect b="0" l="-59" r="1332" t="0"/>
          <a:stretch/>
        </p:blipFill>
        <p:spPr>
          <a:xfrm>
            <a:off x="5035668" y="952625"/>
            <a:ext cx="1288732" cy="19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3"/>
          <p:cNvPicPr preferRelativeResize="0"/>
          <p:nvPr/>
        </p:nvPicPr>
        <p:blipFill rotWithShape="1">
          <a:blip r:embed="rId7">
            <a:alphaModFix/>
          </a:blip>
          <a:srcRect b="2651" l="0" r="0" t="916"/>
          <a:stretch/>
        </p:blipFill>
        <p:spPr>
          <a:xfrm>
            <a:off x="2337676" y="1070527"/>
            <a:ext cx="1210298" cy="173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3"/>
          <p:cNvPicPr preferRelativeResize="0"/>
          <p:nvPr/>
        </p:nvPicPr>
        <p:blipFill rotWithShape="1">
          <a:blip r:embed="rId8">
            <a:alphaModFix/>
          </a:blip>
          <a:srcRect b="0" l="0" r="0" t="2846"/>
          <a:stretch/>
        </p:blipFill>
        <p:spPr>
          <a:xfrm>
            <a:off x="3205157" y="983398"/>
            <a:ext cx="1993293" cy="19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152200" y="1063378"/>
            <a:ext cx="1127825" cy="173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7675" y="3131133"/>
            <a:ext cx="1008068" cy="119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3"/>
          <p:cNvPicPr preferRelativeResize="0"/>
          <p:nvPr/>
        </p:nvPicPr>
        <p:blipFill rotWithShape="1">
          <a:blip r:embed="rId11">
            <a:alphaModFix/>
          </a:blip>
          <a:srcRect b="28438" l="0" r="0" t="0"/>
          <a:stretch/>
        </p:blipFill>
        <p:spPr>
          <a:xfrm>
            <a:off x="311700" y="3024950"/>
            <a:ext cx="1661801" cy="12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77325" y="2962727"/>
            <a:ext cx="1127825" cy="145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30625" y="3001565"/>
            <a:ext cx="1536899" cy="137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66258" y="3144250"/>
            <a:ext cx="1139466" cy="119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19675" y="3026062"/>
            <a:ext cx="1139475" cy="141078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3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Asset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8" name="Google Shape;648;p44"/>
          <p:cNvSpPr txBox="1"/>
          <p:nvPr>
            <p:ph idx="3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Deck Main Title Here</a:t>
            </a:r>
            <a:endParaRPr/>
          </a:p>
        </p:txBody>
      </p:sp>
      <p:cxnSp>
        <p:nvCxnSpPr>
          <p:cNvPr id="649" name="Google Shape;649;p44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0" name="Google Shape;650;p44"/>
          <p:cNvGrpSpPr/>
          <p:nvPr/>
        </p:nvGrpSpPr>
        <p:grpSpPr>
          <a:xfrm>
            <a:off x="2469565" y="1478350"/>
            <a:ext cx="1605180" cy="2476881"/>
            <a:chOff x="2112475" y="238125"/>
            <a:chExt cx="3395050" cy="5238750"/>
          </a:xfrm>
        </p:grpSpPr>
        <p:sp>
          <p:nvSpPr>
            <p:cNvPr id="651" name="Google Shape;651;p44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CE9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E9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E9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44"/>
          <p:cNvGrpSpPr/>
          <p:nvPr/>
        </p:nvGrpSpPr>
        <p:grpSpPr>
          <a:xfrm>
            <a:off x="961280" y="1478344"/>
            <a:ext cx="1194139" cy="2476881"/>
            <a:chOff x="2547150" y="238125"/>
            <a:chExt cx="2525675" cy="5238750"/>
          </a:xfrm>
        </p:grpSpPr>
        <p:sp>
          <p:nvSpPr>
            <p:cNvPr id="656" name="Google Shape;656;p4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E9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E9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E9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44"/>
          <p:cNvGrpSpPr/>
          <p:nvPr/>
        </p:nvGrpSpPr>
        <p:grpSpPr>
          <a:xfrm>
            <a:off x="4170629" y="1527301"/>
            <a:ext cx="4055863" cy="2378800"/>
            <a:chOff x="4243174" y="1241129"/>
            <a:chExt cx="4537267" cy="2661148"/>
          </a:xfrm>
        </p:grpSpPr>
        <p:sp>
          <p:nvSpPr>
            <p:cNvPr id="661" name="Google Shape;661;p44"/>
            <p:cNvSpPr/>
            <p:nvPr/>
          </p:nvSpPr>
          <p:spPr>
            <a:xfrm>
              <a:off x="4614624" y="1241129"/>
              <a:ext cx="3793780" cy="2539405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4243174" y="3832321"/>
              <a:ext cx="4537267" cy="69956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335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4243174" y="3776295"/>
              <a:ext cx="4536567" cy="55964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93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6177518" y="3776295"/>
              <a:ext cx="664383" cy="34978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44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Timeline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1" name="Google Shape;671;p45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672" name="Google Shape;672;p45"/>
          <p:cNvSpPr/>
          <p:nvPr/>
        </p:nvSpPr>
        <p:spPr>
          <a:xfrm>
            <a:off x="7049408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001F4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3" name="Google Shape;673;p45"/>
          <p:cNvSpPr/>
          <p:nvPr/>
        </p:nvSpPr>
        <p:spPr>
          <a:xfrm>
            <a:off x="6389324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001F4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4" name="Google Shape;674;p45"/>
          <p:cNvSpPr/>
          <p:nvPr/>
        </p:nvSpPr>
        <p:spPr>
          <a:xfrm>
            <a:off x="5729240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001F4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OCT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5" name="Google Shape;675;p45"/>
          <p:cNvSpPr/>
          <p:nvPr/>
        </p:nvSpPr>
        <p:spPr>
          <a:xfrm>
            <a:off x="5069156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CE93D8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SEP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6" name="Google Shape;676;p45"/>
          <p:cNvSpPr/>
          <p:nvPr/>
        </p:nvSpPr>
        <p:spPr>
          <a:xfrm>
            <a:off x="4409072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CE93D8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AUG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7" name="Google Shape;677;p45"/>
          <p:cNvSpPr/>
          <p:nvPr/>
        </p:nvSpPr>
        <p:spPr>
          <a:xfrm>
            <a:off x="3748988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CE93D8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JUL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8" name="Google Shape;678;p45"/>
          <p:cNvSpPr/>
          <p:nvPr/>
        </p:nvSpPr>
        <p:spPr>
          <a:xfrm>
            <a:off x="3088904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761A79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JUN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9" name="Google Shape;679;p45"/>
          <p:cNvSpPr/>
          <p:nvPr/>
        </p:nvSpPr>
        <p:spPr>
          <a:xfrm>
            <a:off x="2428819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761A79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MAY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0" name="Google Shape;680;p45"/>
          <p:cNvSpPr/>
          <p:nvPr/>
        </p:nvSpPr>
        <p:spPr>
          <a:xfrm>
            <a:off x="1768735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761A79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1" name="Google Shape;681;p45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EF622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2" name="Google Shape;682;p45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EF622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3" name="Google Shape;683;p45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684" name="Google Shape;684;p45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85" name="Google Shape;685;p45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86" name="Google Shape;686;p45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87" name="Google Shape;687;p45"/>
          <p:cNvSpPr txBox="1"/>
          <p:nvPr/>
        </p:nvSpPr>
        <p:spPr>
          <a:xfrm>
            <a:off x="1364842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88" name="Google Shape;688;p45"/>
          <p:cNvCxnSpPr/>
          <p:nvPr/>
        </p:nvCxnSpPr>
        <p:spPr>
          <a:xfrm rot="10800000">
            <a:off x="2725593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89" name="Google Shape;689;p45"/>
          <p:cNvSpPr txBox="1"/>
          <p:nvPr/>
        </p:nvSpPr>
        <p:spPr>
          <a:xfrm>
            <a:off x="2687584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0" name="Google Shape;690;p45"/>
          <p:cNvCxnSpPr/>
          <p:nvPr/>
        </p:nvCxnSpPr>
        <p:spPr>
          <a:xfrm rot="10800000">
            <a:off x="4046828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91" name="Google Shape;691;p45"/>
          <p:cNvSpPr txBox="1"/>
          <p:nvPr/>
        </p:nvSpPr>
        <p:spPr>
          <a:xfrm>
            <a:off x="40103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2" name="Google Shape;692;p45"/>
          <p:cNvCxnSpPr/>
          <p:nvPr/>
        </p:nvCxnSpPr>
        <p:spPr>
          <a:xfrm rot="10800000">
            <a:off x="5368063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93" name="Google Shape;693;p45"/>
          <p:cNvSpPr txBox="1"/>
          <p:nvPr/>
        </p:nvSpPr>
        <p:spPr>
          <a:xfrm>
            <a:off x="53330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4" name="Google Shape;694;p45"/>
          <p:cNvCxnSpPr/>
          <p:nvPr/>
        </p:nvCxnSpPr>
        <p:spPr>
          <a:xfrm rot="10800000">
            <a:off x="6689298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95" name="Google Shape;695;p45"/>
          <p:cNvSpPr txBox="1"/>
          <p:nvPr/>
        </p:nvSpPr>
        <p:spPr>
          <a:xfrm>
            <a:off x="66558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6" name="Google Shape;696;p45"/>
          <p:cNvCxnSpPr/>
          <p:nvPr/>
        </p:nvCxnSpPr>
        <p:spPr>
          <a:xfrm rot="10800000">
            <a:off x="1058687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97" name="Google Shape;697;p45"/>
          <p:cNvSpPr txBox="1"/>
          <p:nvPr/>
        </p:nvSpPr>
        <p:spPr>
          <a:xfrm>
            <a:off x="988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8" name="Google Shape;698;p45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99" name="Google Shape;699;p45"/>
          <p:cNvSpPr txBox="1"/>
          <p:nvPr/>
        </p:nvSpPr>
        <p:spPr>
          <a:xfrm>
            <a:off x="20141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0" name="Google Shape;700;p45"/>
          <p:cNvCxnSpPr/>
          <p:nvPr/>
        </p:nvCxnSpPr>
        <p:spPr>
          <a:xfrm rot="10800000">
            <a:off x="3396357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01" name="Google Shape;701;p45"/>
          <p:cNvSpPr txBox="1"/>
          <p:nvPr/>
        </p:nvSpPr>
        <p:spPr>
          <a:xfrm>
            <a:off x="33445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2" name="Google Shape;702;p45"/>
          <p:cNvCxnSpPr/>
          <p:nvPr/>
        </p:nvCxnSpPr>
        <p:spPr>
          <a:xfrm rot="10800000">
            <a:off x="4717592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03" name="Google Shape;703;p45"/>
          <p:cNvSpPr txBox="1"/>
          <p:nvPr/>
        </p:nvSpPr>
        <p:spPr>
          <a:xfrm>
            <a:off x="46749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Explanation 8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4" name="Google Shape;704;p45"/>
          <p:cNvCxnSpPr/>
          <p:nvPr/>
        </p:nvCxnSpPr>
        <p:spPr>
          <a:xfrm rot="10800000">
            <a:off x="6038827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05" name="Google Shape;705;p45"/>
          <p:cNvSpPr txBox="1"/>
          <p:nvPr/>
        </p:nvSpPr>
        <p:spPr>
          <a:xfrm>
            <a:off x="60053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6" name="Google Shape;706;p45"/>
          <p:cNvCxnSpPr/>
          <p:nvPr/>
        </p:nvCxnSpPr>
        <p:spPr>
          <a:xfrm rot="10800000">
            <a:off x="7360062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rgbClr val="8870A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07" name="Google Shape;707;p45"/>
          <p:cNvSpPr txBox="1"/>
          <p:nvPr/>
        </p:nvSpPr>
        <p:spPr>
          <a:xfrm>
            <a:off x="73222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Chapter 1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F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 2-3, 2022</a:t>
            </a:r>
            <a:endParaRPr sz="1000">
              <a:solidFill>
                <a:srgbClr val="001F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8" name="Google Shape;708;p45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45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Roadmap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5" name="Google Shape;715;p46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716" name="Google Shape;716;p46"/>
          <p:cNvSpPr/>
          <p:nvPr/>
        </p:nvSpPr>
        <p:spPr>
          <a:xfrm>
            <a:off x="0" y="2142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rgbClr val="617A8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6"/>
          <p:cNvSpPr/>
          <p:nvPr/>
        </p:nvSpPr>
        <p:spPr>
          <a:xfrm>
            <a:off x="0" y="2142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8" name="Google Shape;718;p46"/>
          <p:cNvGrpSpPr/>
          <p:nvPr/>
        </p:nvGrpSpPr>
        <p:grpSpPr>
          <a:xfrm>
            <a:off x="1786339" y="1474801"/>
            <a:ext cx="473400" cy="473400"/>
            <a:chOff x="1786339" y="1703401"/>
            <a:chExt cx="473400" cy="473400"/>
          </a:xfrm>
        </p:grpSpPr>
        <p:sp>
          <p:nvSpPr>
            <p:cNvPr id="719" name="Google Shape;719;p4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EF6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721" name="Google Shape;721;p46"/>
          <p:cNvGrpSpPr/>
          <p:nvPr/>
        </p:nvGrpSpPr>
        <p:grpSpPr>
          <a:xfrm>
            <a:off x="3814414" y="1474801"/>
            <a:ext cx="473400" cy="473400"/>
            <a:chOff x="3814414" y="1703401"/>
            <a:chExt cx="473400" cy="473400"/>
          </a:xfrm>
        </p:grpSpPr>
        <p:sp>
          <p:nvSpPr>
            <p:cNvPr id="722" name="Google Shape;722;p46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3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724" name="Google Shape;724;p46"/>
          <p:cNvGrpSpPr/>
          <p:nvPr/>
        </p:nvGrpSpPr>
        <p:grpSpPr>
          <a:xfrm>
            <a:off x="5842489" y="1474801"/>
            <a:ext cx="473400" cy="473400"/>
            <a:chOff x="5842489" y="1703401"/>
            <a:chExt cx="473400" cy="473400"/>
          </a:xfrm>
        </p:grpSpPr>
        <p:sp>
          <p:nvSpPr>
            <p:cNvPr id="725" name="Google Shape;725;p46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CE9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5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6880814" y="3347700"/>
            <a:ext cx="473400" cy="473400"/>
            <a:chOff x="6880814" y="3576300"/>
            <a:chExt cx="473400" cy="473400"/>
          </a:xfrm>
        </p:grpSpPr>
        <p:sp>
          <p:nvSpPr>
            <p:cNvPr id="728" name="Google Shape;728;p46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CE9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729" name="Google Shape;729;p46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6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4852739" y="3347700"/>
            <a:ext cx="473400" cy="473400"/>
            <a:chOff x="4852739" y="3576300"/>
            <a:chExt cx="473400" cy="473400"/>
          </a:xfrm>
        </p:grpSpPr>
        <p:sp>
          <p:nvSpPr>
            <p:cNvPr id="731" name="Google Shape;731;p46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761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732" name="Google Shape;732;p46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4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733" name="Google Shape;733;p46"/>
          <p:cNvGrpSpPr/>
          <p:nvPr/>
        </p:nvGrpSpPr>
        <p:grpSpPr>
          <a:xfrm>
            <a:off x="2824664" y="3347700"/>
            <a:ext cx="473400" cy="473400"/>
            <a:chOff x="2824664" y="3576300"/>
            <a:chExt cx="473400" cy="473400"/>
          </a:xfrm>
        </p:grpSpPr>
        <p:sp>
          <p:nvSpPr>
            <p:cNvPr id="734" name="Google Shape;734;p46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EF6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735" name="Google Shape;735;p46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17A8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2</a:t>
              </a:r>
              <a:endParaRPr sz="6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736" name="Google Shape;736;p46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1000">
              <a:solidFill>
                <a:srgbClr val="001F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46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1000">
              <a:solidFill>
                <a:srgbClr val="001F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p46"/>
          <p:cNvSpPr txBox="1"/>
          <p:nvPr/>
        </p:nvSpPr>
        <p:spPr>
          <a:xfrm>
            <a:off x="543601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1000">
              <a:solidFill>
                <a:srgbClr val="001F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46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1000">
              <a:solidFill>
                <a:srgbClr val="001F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46"/>
          <p:cNvSpPr txBox="1"/>
          <p:nvPr/>
        </p:nvSpPr>
        <p:spPr>
          <a:xfrm>
            <a:off x="444625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1000">
              <a:solidFill>
                <a:srgbClr val="001F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46"/>
          <p:cNvSpPr txBox="1"/>
          <p:nvPr/>
        </p:nvSpPr>
        <p:spPr>
          <a:xfrm>
            <a:off x="647433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1F43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1000">
              <a:solidFill>
                <a:srgbClr val="001F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2" name="Google Shape;742;p46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6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Gantt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 Chart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9" name="Google Shape;749;p47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graphicFrame>
        <p:nvGraphicFramePr>
          <p:cNvPr id="750" name="Google Shape;750;p47"/>
          <p:cNvGraphicFramePr/>
          <p:nvPr/>
        </p:nvGraphicFramePr>
        <p:xfrm>
          <a:off x="502200" y="10324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{9B3957E3-DB4C-4A1F-82FA-4D37D16B93F2}</a:tableStyleId>
              </a:tblPr>
              <a:tblGrid>
                <a:gridCol w="1363800"/>
                <a:gridCol w="468275"/>
                <a:gridCol w="468275"/>
                <a:gridCol w="468275"/>
                <a:gridCol w="468275"/>
                <a:gridCol w="468275"/>
                <a:gridCol w="468275"/>
                <a:gridCol w="468275"/>
                <a:gridCol w="468275"/>
                <a:gridCol w="468275"/>
                <a:gridCol w="468275"/>
                <a:gridCol w="468275"/>
                <a:gridCol w="468275"/>
                <a:gridCol w="468275"/>
                <a:gridCol w="468275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70A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Week 1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Week 2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70A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2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3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4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5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6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7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8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9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10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11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12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13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14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Task 1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62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62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Task 2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◆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Task 3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Task 4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62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62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62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62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◆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62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Task 5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◆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Task 6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93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Task 7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62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622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761A7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Task 8</a:t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761A7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61A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1A79"/>
                    </a:solidFill>
                  </a:tcPr>
                </a:tc>
              </a:tr>
            </a:tbl>
          </a:graphicData>
        </a:graphic>
      </p:graphicFrame>
      <p:sp>
        <p:nvSpPr>
          <p:cNvPr id="751" name="Google Shape;751;p47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Funnel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7" name="Google Shape;757;p48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grpSp>
        <p:nvGrpSpPr>
          <p:cNvPr id="758" name="Google Shape;758;p48"/>
          <p:cNvGrpSpPr/>
          <p:nvPr/>
        </p:nvGrpSpPr>
        <p:grpSpPr>
          <a:xfrm>
            <a:off x="1184810" y="1161969"/>
            <a:ext cx="3288539" cy="2956460"/>
            <a:chOff x="3778727" y="4460423"/>
            <a:chExt cx="720160" cy="647438"/>
          </a:xfrm>
        </p:grpSpPr>
        <p:sp>
          <p:nvSpPr>
            <p:cNvPr id="759" name="Google Shape;759;p4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rgbClr val="CE93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A2E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b="1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A2E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b="1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rgbClr val="EF622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A2E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b="1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rgbClr val="761A7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A2E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b="1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rgbClr val="CE93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A2E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b="1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rgbClr val="EF622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A2E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b="1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A2E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cxnSp>
        <p:nvCxnSpPr>
          <p:cNvPr id="766" name="Google Shape;766;p48"/>
          <p:cNvCxnSpPr/>
          <p:nvPr/>
        </p:nvCxnSpPr>
        <p:spPr>
          <a:xfrm>
            <a:off x="4400254" y="1651350"/>
            <a:ext cx="963300" cy="0"/>
          </a:xfrm>
          <a:prstGeom prst="straightConnector1">
            <a:avLst/>
          </a:prstGeom>
          <a:noFill/>
          <a:ln cap="flat" cmpd="sng" w="9525">
            <a:solidFill>
              <a:srgbClr val="EF622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67" name="Google Shape;767;p48"/>
          <p:cNvSpPr txBox="1"/>
          <p:nvPr/>
        </p:nvSpPr>
        <p:spPr>
          <a:xfrm>
            <a:off x="5419650" y="1494550"/>
            <a:ext cx="2871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8" name="Google Shape;768;p48"/>
          <p:cNvCxnSpPr/>
          <p:nvPr/>
        </p:nvCxnSpPr>
        <p:spPr>
          <a:xfrm>
            <a:off x="4258373" y="2090303"/>
            <a:ext cx="1105200" cy="0"/>
          </a:xfrm>
          <a:prstGeom prst="straightConnector1">
            <a:avLst/>
          </a:prstGeom>
          <a:noFill/>
          <a:ln cap="flat" cmpd="sng" w="9525">
            <a:solidFill>
              <a:srgbClr val="CE93D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69" name="Google Shape;769;p48"/>
          <p:cNvSpPr txBox="1"/>
          <p:nvPr/>
        </p:nvSpPr>
        <p:spPr>
          <a:xfrm>
            <a:off x="5419650" y="1933490"/>
            <a:ext cx="2871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0" name="Google Shape;770;p48"/>
          <p:cNvCxnSpPr/>
          <p:nvPr/>
        </p:nvCxnSpPr>
        <p:spPr>
          <a:xfrm>
            <a:off x="4056750" y="2529256"/>
            <a:ext cx="1306800" cy="0"/>
          </a:xfrm>
          <a:prstGeom prst="straightConnector1">
            <a:avLst/>
          </a:prstGeom>
          <a:noFill/>
          <a:ln cap="flat" cmpd="sng" w="9525">
            <a:solidFill>
              <a:srgbClr val="761A79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71" name="Google Shape;771;p48"/>
          <p:cNvSpPr txBox="1"/>
          <p:nvPr/>
        </p:nvSpPr>
        <p:spPr>
          <a:xfrm>
            <a:off x="5419650" y="2372431"/>
            <a:ext cx="2871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2" name="Google Shape;772;p48"/>
          <p:cNvCxnSpPr/>
          <p:nvPr/>
        </p:nvCxnSpPr>
        <p:spPr>
          <a:xfrm>
            <a:off x="3884998" y="2968186"/>
            <a:ext cx="1478400" cy="0"/>
          </a:xfrm>
          <a:prstGeom prst="straightConnector1">
            <a:avLst/>
          </a:prstGeom>
          <a:noFill/>
          <a:ln cap="flat" cmpd="sng" w="9525">
            <a:solidFill>
              <a:srgbClr val="EF622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73" name="Google Shape;773;p48"/>
          <p:cNvSpPr txBox="1"/>
          <p:nvPr/>
        </p:nvSpPr>
        <p:spPr>
          <a:xfrm>
            <a:off x="5419650" y="2811371"/>
            <a:ext cx="2871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4" name="Google Shape;774;p48"/>
          <p:cNvCxnSpPr/>
          <p:nvPr/>
        </p:nvCxnSpPr>
        <p:spPr>
          <a:xfrm>
            <a:off x="3698299" y="3407139"/>
            <a:ext cx="1665000" cy="0"/>
          </a:xfrm>
          <a:prstGeom prst="straightConnector1">
            <a:avLst/>
          </a:prstGeom>
          <a:noFill/>
          <a:ln cap="flat" cmpd="sng" w="9525">
            <a:solidFill>
              <a:srgbClr val="CE93D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75" name="Google Shape;775;p48"/>
          <p:cNvSpPr txBox="1"/>
          <p:nvPr/>
        </p:nvSpPr>
        <p:spPr>
          <a:xfrm>
            <a:off x="5419650" y="3250312"/>
            <a:ext cx="2871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6" name="Google Shape;776;p48"/>
          <p:cNvCxnSpPr/>
          <p:nvPr/>
        </p:nvCxnSpPr>
        <p:spPr>
          <a:xfrm>
            <a:off x="3504150" y="3846069"/>
            <a:ext cx="1851600" cy="0"/>
          </a:xfrm>
          <a:prstGeom prst="straightConnector1">
            <a:avLst/>
          </a:prstGeom>
          <a:noFill/>
          <a:ln cap="flat" cmpd="sng" w="9525">
            <a:solidFill>
              <a:srgbClr val="761A79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77" name="Google Shape;777;p48"/>
          <p:cNvSpPr txBox="1"/>
          <p:nvPr/>
        </p:nvSpPr>
        <p:spPr>
          <a:xfrm>
            <a:off x="5419650" y="3689252"/>
            <a:ext cx="2871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8" name="Google Shape;778;p48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8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Swot Analysis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5" name="Google Shape;785;p49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1096800" y="1325475"/>
            <a:ext cx="3412800" cy="1285500"/>
          </a:xfrm>
          <a:prstGeom prst="rect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A2E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>
              <a:solidFill>
                <a:srgbClr val="212A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212A2E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rgbClr val="212A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49"/>
          <p:cNvSpPr/>
          <p:nvPr/>
        </p:nvSpPr>
        <p:spPr>
          <a:xfrm>
            <a:off x="4650661" y="1325475"/>
            <a:ext cx="3412800" cy="1285500"/>
          </a:xfrm>
          <a:prstGeom prst="rect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12A2E"/>
              </a:buClr>
              <a:buSzPts val="1100"/>
              <a:buFont typeface="Arial"/>
              <a:buNone/>
            </a:pPr>
            <a:r>
              <a:rPr b="1" lang="en">
                <a:solidFill>
                  <a:srgbClr val="212A2E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b="1">
              <a:solidFill>
                <a:srgbClr val="212A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212A2E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>
              <a:solidFill>
                <a:srgbClr val="212A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49"/>
          <p:cNvSpPr/>
          <p:nvPr/>
        </p:nvSpPr>
        <p:spPr>
          <a:xfrm>
            <a:off x="1096800" y="2752195"/>
            <a:ext cx="3412800" cy="1285500"/>
          </a:xfrm>
          <a:prstGeom prst="rect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12A2E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12A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12A2E"/>
              </a:buClr>
              <a:buSzPts val="1100"/>
              <a:buFont typeface="Arial"/>
              <a:buNone/>
            </a:pPr>
            <a:r>
              <a:rPr lang="en">
                <a:solidFill>
                  <a:srgbClr val="212A2E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>
              <a:solidFill>
                <a:srgbClr val="212A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rgbClr val="212A2E"/>
              </a:buClr>
              <a:buSzPts val="1100"/>
              <a:buFont typeface="Arial"/>
              <a:buNone/>
            </a:pPr>
            <a:r>
              <a:rPr b="1" lang="en">
                <a:solidFill>
                  <a:srgbClr val="212A2E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>
              <a:solidFill>
                <a:srgbClr val="212A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49"/>
          <p:cNvSpPr/>
          <p:nvPr/>
        </p:nvSpPr>
        <p:spPr>
          <a:xfrm>
            <a:off x="4650661" y="2752195"/>
            <a:ext cx="3412800" cy="1285500"/>
          </a:xfrm>
          <a:prstGeom prst="rect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12A2E"/>
              </a:buClr>
              <a:buSzPts val="1100"/>
              <a:buFont typeface="Arial"/>
              <a:buNone/>
            </a:pPr>
            <a:r>
              <a:rPr lang="en">
                <a:solidFill>
                  <a:srgbClr val="212A2E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>
              <a:solidFill>
                <a:srgbClr val="212A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rgbClr val="212A2E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>
              <a:solidFill>
                <a:srgbClr val="212A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p49"/>
          <p:cNvSpPr/>
          <p:nvPr/>
        </p:nvSpPr>
        <p:spPr>
          <a:xfrm>
            <a:off x="3529851" y="1629714"/>
            <a:ext cx="1961100" cy="1961100"/>
          </a:xfrm>
          <a:prstGeom prst="pie">
            <a:avLst>
              <a:gd fmla="val 10788866" name="adj1"/>
              <a:gd fmla="val 16200000" name="adj2"/>
            </a:avLst>
          </a:prstGeom>
          <a:solidFill>
            <a:srgbClr val="CE93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9"/>
          <p:cNvSpPr/>
          <p:nvPr/>
        </p:nvSpPr>
        <p:spPr>
          <a:xfrm rot="5400000">
            <a:off x="3671190" y="1629714"/>
            <a:ext cx="1961100" cy="1961100"/>
          </a:xfrm>
          <a:prstGeom prst="pie">
            <a:avLst>
              <a:gd fmla="val 10788866" name="adj1"/>
              <a:gd fmla="val 16200000" name="adj2"/>
            </a:avLst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9"/>
          <p:cNvSpPr/>
          <p:nvPr/>
        </p:nvSpPr>
        <p:spPr>
          <a:xfrm rot="10800000">
            <a:off x="3671190" y="1772157"/>
            <a:ext cx="1961100" cy="1961100"/>
          </a:xfrm>
          <a:prstGeom prst="pie">
            <a:avLst>
              <a:gd fmla="val 10788866" name="adj1"/>
              <a:gd fmla="val 16200000" name="adj2"/>
            </a:avLst>
          </a:prstGeom>
          <a:solidFill>
            <a:srgbClr val="EF6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9"/>
          <p:cNvSpPr/>
          <p:nvPr/>
        </p:nvSpPr>
        <p:spPr>
          <a:xfrm rot="-5400000">
            <a:off x="3529851" y="1772157"/>
            <a:ext cx="1961100" cy="1961100"/>
          </a:xfrm>
          <a:prstGeom prst="pie">
            <a:avLst>
              <a:gd fmla="val 10788866" name="adj1"/>
              <a:gd fmla="val 16200000" name="adj2"/>
            </a:avLst>
          </a:prstGeom>
          <a:solidFill>
            <a:srgbClr val="001F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981335" y="2038776"/>
            <a:ext cx="291633" cy="3712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S</a:t>
            </a:r>
          </a:p>
        </p:txBody>
      </p:sp>
      <p:sp>
        <p:nvSpPr>
          <p:cNvPr id="795" name="Google Shape;795;p49"/>
          <p:cNvSpPr/>
          <p:nvPr/>
        </p:nvSpPr>
        <p:spPr>
          <a:xfrm>
            <a:off x="4805337" y="2045039"/>
            <a:ext cx="470521" cy="3587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W</a:t>
            </a:r>
          </a:p>
        </p:txBody>
      </p:sp>
      <p:sp>
        <p:nvSpPr>
          <p:cNvPr id="796" name="Google Shape;796;p49"/>
          <p:cNvSpPr/>
          <p:nvPr/>
        </p:nvSpPr>
        <p:spPr>
          <a:xfrm>
            <a:off x="3953274" y="2936409"/>
            <a:ext cx="347755" cy="3707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O</a:t>
            </a:r>
          </a:p>
        </p:txBody>
      </p:sp>
      <p:sp>
        <p:nvSpPr>
          <p:cNvPr id="797" name="Google Shape;797;p49"/>
          <p:cNvSpPr/>
          <p:nvPr/>
        </p:nvSpPr>
        <p:spPr>
          <a:xfrm>
            <a:off x="4898038" y="2942672"/>
            <a:ext cx="285119" cy="35877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T</a:t>
            </a:r>
          </a:p>
        </p:txBody>
      </p:sp>
      <p:sp>
        <p:nvSpPr>
          <p:cNvPr id="798" name="Google Shape;798;p49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Insert Transition-page title here - Alternative Color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/>
        </p:nvSpPr>
        <p:spPr>
          <a:xfrm>
            <a:off x="551925" y="457200"/>
            <a:ext cx="54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9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1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Education is the passport to the future, for tomorrow belongs to those who prepare for it today.</a:t>
            </a:r>
            <a:endParaRPr/>
          </a:p>
        </p:txBody>
      </p:sp>
      <p:sp>
        <p:nvSpPr>
          <p:cNvPr id="214" name="Google Shape;214;p33"/>
          <p:cNvSpPr txBox="1"/>
          <p:nvPr>
            <p:ph idx="2" type="title"/>
          </p:nvPr>
        </p:nvSpPr>
        <p:spPr>
          <a:xfrm>
            <a:off x="311700" y="3425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10">
                <a:solidFill>
                  <a:srgbClr val="F4B71C"/>
                </a:solidFill>
              </a:rPr>
              <a:t>– Malcolm X</a:t>
            </a:r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Insert Page Title here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9" name="Google Shape;80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1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Deck Main Title Here</a:t>
            </a:r>
            <a:endParaRPr/>
          </a:p>
        </p:txBody>
      </p:sp>
      <p:sp>
        <p:nvSpPr>
          <p:cNvPr id="811" name="Google Shape;811;p51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12" name="Google Shape;812;p5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2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Deck Main Title Here</a:t>
            </a:r>
            <a:endParaRPr/>
          </a:p>
        </p:txBody>
      </p:sp>
      <p:sp>
        <p:nvSpPr>
          <p:cNvPr id="818" name="Google Shape;818;p52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sp>
        <p:nvSpPr>
          <p:cNvPr id="819" name="Google Shape;81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Insert Page Title here - Alternative color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20" name="Google Shape;820;p52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3"/>
          <p:cNvSpPr txBox="1"/>
          <p:nvPr>
            <p:ph type="title"/>
          </p:nvPr>
        </p:nvSpPr>
        <p:spPr>
          <a:xfrm>
            <a:off x="311700" y="34930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Insert Page Title here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6" name="Google Shape;826;p5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Deck Main Title Here</a:t>
            </a:r>
            <a:endParaRPr/>
          </a:p>
        </p:txBody>
      </p:sp>
      <p:sp>
        <p:nvSpPr>
          <p:cNvPr id="827" name="Google Shape;827;p53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28" name="Google Shape;828;p5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" name="Google Shape;829;p53"/>
          <p:cNvSpPr txBox="1"/>
          <p:nvPr>
            <p:ph type="title"/>
          </p:nvPr>
        </p:nvSpPr>
        <p:spPr>
          <a:xfrm>
            <a:off x="311700" y="75984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Insert sub-page title here</a:t>
            </a:r>
            <a:endParaRPr sz="1200">
              <a:solidFill>
                <a:srgbClr val="FF99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4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Deck Main Title Here</a:t>
            </a:r>
            <a:endParaRPr/>
          </a:p>
        </p:txBody>
      </p:sp>
      <p:sp>
        <p:nvSpPr>
          <p:cNvPr id="835" name="Google Shape;835;p54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36" name="Google Shape;836;p54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54"/>
          <p:cNvSpPr txBox="1"/>
          <p:nvPr>
            <p:ph type="title"/>
          </p:nvPr>
        </p:nvSpPr>
        <p:spPr>
          <a:xfrm>
            <a:off x="311700" y="34930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Insert Page Title here - Alternative Color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8" name="Google Shape;838;p54"/>
          <p:cNvSpPr txBox="1"/>
          <p:nvPr>
            <p:ph type="title"/>
          </p:nvPr>
        </p:nvSpPr>
        <p:spPr>
          <a:xfrm>
            <a:off x="311700" y="75984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Insert sub-page title here - Alternative Color</a:t>
            </a:r>
            <a:endParaRPr sz="12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5"/>
          <p:cNvSpPr txBox="1"/>
          <p:nvPr>
            <p:ph type="title"/>
          </p:nvPr>
        </p:nvSpPr>
        <p:spPr>
          <a:xfrm>
            <a:off x="311700" y="445025"/>
            <a:ext cx="285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Insert page title here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4" name="Google Shape;844;p55"/>
          <p:cNvSpPr txBox="1"/>
          <p:nvPr>
            <p:ph idx="1" type="body"/>
          </p:nvPr>
        </p:nvSpPr>
        <p:spPr>
          <a:xfrm>
            <a:off x="311700" y="1152475"/>
            <a:ext cx="28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5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Deck Main Title Here</a:t>
            </a:r>
            <a:endParaRPr/>
          </a:p>
        </p:txBody>
      </p:sp>
      <p:sp>
        <p:nvSpPr>
          <p:cNvPr id="846" name="Google Shape;846;p55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47" name="Google Shape;847;p55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8" name="Google Shape;848;p55"/>
          <p:cNvPicPr preferRelativeResize="0"/>
          <p:nvPr/>
        </p:nvPicPr>
        <p:blipFill rotWithShape="1">
          <a:blip r:embed="rId3">
            <a:alphaModFix/>
          </a:blip>
          <a:srcRect b="0" l="15067" r="0" t="0"/>
          <a:stretch/>
        </p:blipFill>
        <p:spPr>
          <a:xfrm>
            <a:off x="3321400" y="0"/>
            <a:ext cx="5822602" cy="45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5"/>
          <p:cNvSpPr txBox="1"/>
          <p:nvPr>
            <p:ph idx="1" type="body"/>
          </p:nvPr>
        </p:nvSpPr>
        <p:spPr>
          <a:xfrm>
            <a:off x="5438300" y="2325450"/>
            <a:ext cx="28080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((sample image inserted))</a:t>
            </a:r>
            <a:endParaRPr i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6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Deck Main Title Here</a:t>
            </a:r>
            <a:endParaRPr/>
          </a:p>
        </p:txBody>
      </p:sp>
      <p:sp>
        <p:nvSpPr>
          <p:cNvPr id="855" name="Google Shape;855;p56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sp>
        <p:nvSpPr>
          <p:cNvPr id="856" name="Google Shape;856;p56"/>
          <p:cNvSpPr txBox="1"/>
          <p:nvPr>
            <p:ph type="title"/>
          </p:nvPr>
        </p:nvSpPr>
        <p:spPr>
          <a:xfrm>
            <a:off x="311700" y="445025"/>
            <a:ext cx="31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Insert page title here - Alternative color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57" name="Google Shape;857;p56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8" name="Google Shape;858;p56"/>
          <p:cNvPicPr preferRelativeResize="0"/>
          <p:nvPr/>
        </p:nvPicPr>
        <p:blipFill rotWithShape="1">
          <a:blip r:embed="rId3">
            <a:alphaModFix/>
          </a:blip>
          <a:srcRect b="0" l="15067" r="0" t="0"/>
          <a:stretch/>
        </p:blipFill>
        <p:spPr>
          <a:xfrm>
            <a:off x="3321400" y="0"/>
            <a:ext cx="5822602" cy="45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6"/>
          <p:cNvSpPr txBox="1"/>
          <p:nvPr>
            <p:ph idx="4294967295" type="body"/>
          </p:nvPr>
        </p:nvSpPr>
        <p:spPr>
          <a:xfrm>
            <a:off x="5438300" y="2325450"/>
            <a:ext cx="28080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((sample image inserted))</a:t>
            </a:r>
            <a:endParaRPr i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7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Deck Main Title Here</a:t>
            </a:r>
            <a:endParaRPr/>
          </a:p>
        </p:txBody>
      </p:sp>
      <p:sp>
        <p:nvSpPr>
          <p:cNvPr id="865" name="Google Shape;865;p57"/>
          <p:cNvSpPr txBox="1"/>
          <p:nvPr>
            <p:ph idx="2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66" name="Google Shape;866;p57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1F43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8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Deck Main Title Here</a:t>
            </a:r>
            <a:endParaRPr/>
          </a:p>
        </p:txBody>
      </p:sp>
      <p:sp>
        <p:nvSpPr>
          <p:cNvPr id="872" name="Google Shape;872;p58"/>
          <p:cNvSpPr txBox="1"/>
          <p:nvPr>
            <p:ph idx="2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73" name="Google Shape;873;p58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 ExtraBold"/>
                <a:ea typeface="Montserrat ExtraBold"/>
                <a:cs typeface="Montserrat ExtraBold"/>
                <a:sym typeface="Montserrat ExtraBold"/>
              </a:rPr>
              <a:t>Color, Typeface, Iconograph Guide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Guide</a:t>
            </a:r>
            <a:endParaRPr/>
          </a:p>
        </p:txBody>
      </p:sp>
      <p:sp>
        <p:nvSpPr>
          <p:cNvPr id="884" name="Google Shape;884;p60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Color &amp; Typeface Guide</a:t>
            </a:r>
            <a:endParaRPr/>
          </a:p>
        </p:txBody>
      </p:sp>
      <p:sp>
        <p:nvSpPr>
          <p:cNvPr id="885" name="Google Shape;885;p60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886" name="Google Shape;886;p60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60"/>
          <p:cNvSpPr/>
          <p:nvPr/>
        </p:nvSpPr>
        <p:spPr>
          <a:xfrm>
            <a:off x="723425" y="1250050"/>
            <a:ext cx="572700" cy="572700"/>
          </a:xfrm>
          <a:prstGeom prst="rect">
            <a:avLst/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0"/>
          <p:cNvSpPr/>
          <p:nvPr/>
        </p:nvSpPr>
        <p:spPr>
          <a:xfrm>
            <a:off x="723425" y="1928275"/>
            <a:ext cx="572700" cy="572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0"/>
          <p:cNvSpPr/>
          <p:nvPr/>
        </p:nvSpPr>
        <p:spPr>
          <a:xfrm>
            <a:off x="723425" y="2606500"/>
            <a:ext cx="572700" cy="572700"/>
          </a:xfrm>
          <a:prstGeom prst="rect">
            <a:avLst/>
          </a:prstGeom>
          <a:solidFill>
            <a:srgbClr val="001F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0"/>
          <p:cNvSpPr txBox="1"/>
          <p:nvPr/>
        </p:nvSpPr>
        <p:spPr>
          <a:xfrm>
            <a:off x="1473450" y="1336300"/>
            <a:ext cx="1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#761a79</a:t>
            </a:r>
            <a:endParaRPr/>
          </a:p>
        </p:txBody>
      </p:sp>
      <p:sp>
        <p:nvSpPr>
          <p:cNvPr id="891" name="Google Shape;891;p60"/>
          <p:cNvSpPr txBox="1"/>
          <p:nvPr/>
        </p:nvSpPr>
        <p:spPr>
          <a:xfrm>
            <a:off x="1473450" y="2014525"/>
            <a:ext cx="1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#ff9900</a:t>
            </a:r>
            <a:endParaRPr/>
          </a:p>
        </p:txBody>
      </p:sp>
      <p:sp>
        <p:nvSpPr>
          <p:cNvPr id="892" name="Google Shape;892;p60"/>
          <p:cNvSpPr txBox="1"/>
          <p:nvPr/>
        </p:nvSpPr>
        <p:spPr>
          <a:xfrm>
            <a:off x="1473450" y="2692750"/>
            <a:ext cx="1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#001f43</a:t>
            </a:r>
            <a:endParaRPr/>
          </a:p>
        </p:txBody>
      </p:sp>
      <p:sp>
        <p:nvSpPr>
          <p:cNvPr id="893" name="Google Shape;893;p60"/>
          <p:cNvSpPr/>
          <p:nvPr/>
        </p:nvSpPr>
        <p:spPr>
          <a:xfrm>
            <a:off x="3244825" y="1250050"/>
            <a:ext cx="572700" cy="29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0"/>
          <p:cNvSpPr txBox="1"/>
          <p:nvPr/>
        </p:nvSpPr>
        <p:spPr>
          <a:xfrm>
            <a:off x="3994850" y="1196200"/>
            <a:ext cx="1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#000000</a:t>
            </a:r>
            <a:endParaRPr/>
          </a:p>
        </p:txBody>
      </p:sp>
      <p:sp>
        <p:nvSpPr>
          <p:cNvPr id="895" name="Google Shape;895;p60"/>
          <p:cNvSpPr/>
          <p:nvPr/>
        </p:nvSpPr>
        <p:spPr>
          <a:xfrm>
            <a:off x="3244825" y="1650250"/>
            <a:ext cx="572700" cy="29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0"/>
          <p:cNvSpPr txBox="1"/>
          <p:nvPr/>
        </p:nvSpPr>
        <p:spPr>
          <a:xfrm>
            <a:off x="3994850" y="1596400"/>
            <a:ext cx="1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#434343</a:t>
            </a:r>
            <a:endParaRPr/>
          </a:p>
        </p:txBody>
      </p:sp>
      <p:sp>
        <p:nvSpPr>
          <p:cNvPr id="897" name="Google Shape;897;p60"/>
          <p:cNvSpPr/>
          <p:nvPr/>
        </p:nvSpPr>
        <p:spPr>
          <a:xfrm>
            <a:off x="3244825" y="2050450"/>
            <a:ext cx="572700" cy="292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0"/>
          <p:cNvSpPr txBox="1"/>
          <p:nvPr/>
        </p:nvSpPr>
        <p:spPr>
          <a:xfrm>
            <a:off x="3994850" y="1996600"/>
            <a:ext cx="1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#999999</a:t>
            </a:r>
            <a:endParaRPr/>
          </a:p>
        </p:txBody>
      </p:sp>
      <p:sp>
        <p:nvSpPr>
          <p:cNvPr id="899" name="Google Shape;899;p60"/>
          <p:cNvSpPr/>
          <p:nvPr/>
        </p:nvSpPr>
        <p:spPr>
          <a:xfrm>
            <a:off x="3244825" y="2468575"/>
            <a:ext cx="572700" cy="292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0"/>
          <p:cNvSpPr txBox="1"/>
          <p:nvPr/>
        </p:nvSpPr>
        <p:spPr>
          <a:xfrm>
            <a:off x="3994850" y="2414725"/>
            <a:ext cx="1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#761a79ff</a:t>
            </a:r>
            <a:endParaRPr/>
          </a:p>
        </p:txBody>
      </p:sp>
      <p:sp>
        <p:nvSpPr>
          <p:cNvPr id="901" name="Google Shape;901;p60"/>
          <p:cNvSpPr/>
          <p:nvPr/>
        </p:nvSpPr>
        <p:spPr>
          <a:xfrm>
            <a:off x="3244825" y="2850850"/>
            <a:ext cx="572700" cy="29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0"/>
          <p:cNvSpPr txBox="1"/>
          <p:nvPr/>
        </p:nvSpPr>
        <p:spPr>
          <a:xfrm>
            <a:off x="3994850" y="2797000"/>
            <a:ext cx="1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#761a79ff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rot="-5400000">
            <a:off x="4485487" y="-1765434"/>
            <a:ext cx="773100" cy="6833400"/>
          </a:xfrm>
          <a:prstGeom prst="roundRect">
            <a:avLst>
              <a:gd fmla="val 50000" name="adj"/>
            </a:avLst>
          </a:prstGeom>
          <a:solidFill>
            <a:srgbClr val="001F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5291351" y="1264796"/>
            <a:ext cx="2646503" cy="757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Donec risus dolor porta venenatis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Pharetra luctus felis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Proin vel tellus in felis volutpat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2341982" y="1264796"/>
            <a:ext cx="2646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Donec risus dolor porta venenatis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Pharetra luctus felis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Proin vel tellus in felis volutpat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" name="Google Shape;223;p34"/>
          <p:cNvSpPr/>
          <p:nvPr/>
        </p:nvSpPr>
        <p:spPr>
          <a:xfrm rot="-5400000">
            <a:off x="1211119" y="908940"/>
            <a:ext cx="773019" cy="1484731"/>
          </a:xfrm>
          <a:prstGeom prst="roundRect">
            <a:avLst>
              <a:gd fmla="val 50000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932529" y="1350114"/>
            <a:ext cx="591244" cy="6021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1527501" y="1429603"/>
            <a:ext cx="688709" cy="455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6" name="Google Shape;226;p34"/>
          <p:cNvCxnSpPr/>
          <p:nvPr/>
        </p:nvCxnSpPr>
        <p:spPr>
          <a:xfrm>
            <a:off x="5132600" y="1393855"/>
            <a:ext cx="0" cy="512579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62" y="1481550"/>
            <a:ext cx="502274" cy="40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/>
          <p:nvPr/>
        </p:nvSpPr>
        <p:spPr>
          <a:xfrm rot="-5400000">
            <a:off x="4485487" y="-844959"/>
            <a:ext cx="773100" cy="6833400"/>
          </a:xfrm>
          <a:prstGeom prst="roundRect">
            <a:avLst>
              <a:gd fmla="val 50000" name="adj"/>
            </a:avLst>
          </a:prstGeom>
          <a:solidFill>
            <a:srgbClr val="761A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5291351" y="2185271"/>
            <a:ext cx="2646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Donec risus dolor porta venenatis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Pharetra luctus felis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Proin vel tellus in felis volutpat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2341982" y="2185271"/>
            <a:ext cx="2646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Donec risus dolor porta venenatis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Pharetra luctus felis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Proin vel tellus in felis volutpat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1" name="Google Shape;231;p34"/>
          <p:cNvSpPr/>
          <p:nvPr/>
        </p:nvSpPr>
        <p:spPr>
          <a:xfrm rot="-5400000">
            <a:off x="1211063" y="1829391"/>
            <a:ext cx="773100" cy="1484700"/>
          </a:xfrm>
          <a:prstGeom prst="roundRect">
            <a:avLst>
              <a:gd fmla="val 50000" name="adj"/>
            </a:avLst>
          </a:prstGeom>
          <a:solidFill>
            <a:srgbClr val="A66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932529" y="2270589"/>
            <a:ext cx="591300" cy="60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1527501" y="2350078"/>
            <a:ext cx="688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" name="Google Shape;234;p34"/>
          <p:cNvCxnSpPr/>
          <p:nvPr/>
        </p:nvCxnSpPr>
        <p:spPr>
          <a:xfrm>
            <a:off x="5132600" y="2314330"/>
            <a:ext cx="0" cy="51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62" y="2402025"/>
            <a:ext cx="502274" cy="40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 rot="-5400000">
            <a:off x="4485487" y="75516"/>
            <a:ext cx="773100" cy="68334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5291351" y="3105746"/>
            <a:ext cx="2646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Donec risus dolor porta venenatis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Pharetra luctus felis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Proin vel tellus in felis volutpat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2341982" y="3105746"/>
            <a:ext cx="2646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Donec risus dolor porta venenatis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Pharetra luctus felis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●"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Proin vel tellus in felis volutpat 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34"/>
          <p:cNvSpPr/>
          <p:nvPr/>
        </p:nvSpPr>
        <p:spPr>
          <a:xfrm rot="-5400000">
            <a:off x="1211063" y="2749866"/>
            <a:ext cx="773100" cy="14847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932529" y="3191064"/>
            <a:ext cx="591300" cy="60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1527501" y="3270553"/>
            <a:ext cx="688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2" name="Google Shape;242;p34"/>
          <p:cNvCxnSpPr/>
          <p:nvPr/>
        </p:nvCxnSpPr>
        <p:spPr>
          <a:xfrm>
            <a:off x="5132600" y="3234805"/>
            <a:ext cx="0" cy="51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62" y="3322500"/>
            <a:ext cx="502274" cy="4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Key Talking Point </a:t>
            </a:r>
            <a:endParaRPr sz="202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5067"/>
              <a:buNone/>
            </a:pPr>
            <a:r>
              <a:rPr lang="en" sz="1797">
                <a:solidFill>
                  <a:schemeClr val="lt1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(Giving motivation: “WHY”; the urgency of this learning need; real-life benefits)</a:t>
            </a:r>
            <a:endParaRPr sz="1797">
              <a:solidFill>
                <a:schemeClr val="lt1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Talking Point</a:t>
            </a:r>
            <a:endParaRPr/>
          </a:p>
        </p:txBody>
      </p:sp>
      <p:cxnSp>
        <p:nvCxnSpPr>
          <p:cNvPr id="246" name="Google Shape;246;p34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4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Typeface Guide - Cover</a:t>
            </a:r>
            <a:endParaRPr/>
          </a:p>
        </p:txBody>
      </p:sp>
      <p:sp>
        <p:nvSpPr>
          <p:cNvPr id="908" name="Google Shape;908;p61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Color &amp; Typeface Guide</a:t>
            </a:r>
            <a:endParaRPr/>
          </a:p>
        </p:txBody>
      </p:sp>
      <p:sp>
        <p:nvSpPr>
          <p:cNvPr id="909" name="Google Shape;909;p61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10" name="Google Shape;910;p61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61"/>
          <p:cNvSpPr txBox="1"/>
          <p:nvPr/>
        </p:nvSpPr>
        <p:spPr>
          <a:xfrm>
            <a:off x="336175" y="1192800"/>
            <a:ext cx="852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Main Title,</a:t>
            </a:r>
            <a:endParaRPr sz="30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Montserrat extra bold 30, single space</a:t>
            </a:r>
            <a:endParaRPr sz="30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2" name="Google Shape;912;p61"/>
          <p:cNvSpPr txBox="1"/>
          <p:nvPr/>
        </p:nvSpPr>
        <p:spPr>
          <a:xfrm>
            <a:off x="336175" y="2332500"/>
            <a:ext cx="5493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Sub-main title,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Montserrat bold 18, single space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Typeface Guide - Transition</a:t>
            </a:r>
            <a:endParaRPr/>
          </a:p>
        </p:txBody>
      </p:sp>
      <p:sp>
        <p:nvSpPr>
          <p:cNvPr id="918" name="Google Shape;918;p62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Color &amp; Typeface Guide</a:t>
            </a:r>
            <a:endParaRPr/>
          </a:p>
        </p:txBody>
      </p:sp>
      <p:sp>
        <p:nvSpPr>
          <p:cNvPr id="919" name="Google Shape;919;p62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20" name="Google Shape;920;p62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62"/>
          <p:cNvSpPr txBox="1"/>
          <p:nvPr/>
        </p:nvSpPr>
        <p:spPr>
          <a:xfrm>
            <a:off x="324000" y="2172900"/>
            <a:ext cx="84960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Transition title,</a:t>
            </a:r>
            <a:endParaRPr sz="24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Montserrat extra bold 24, single space</a:t>
            </a:r>
            <a:endParaRPr sz="24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1A79"/>
                </a:solidFill>
              </a:rPr>
              <a:t>Typeface Guide - Content</a:t>
            </a:r>
            <a:endParaRPr>
              <a:solidFill>
                <a:srgbClr val="761A79"/>
              </a:solidFill>
            </a:endParaRPr>
          </a:p>
        </p:txBody>
      </p:sp>
      <p:sp>
        <p:nvSpPr>
          <p:cNvPr id="927" name="Google Shape;927;p63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Color &amp; Typeface Guide</a:t>
            </a:r>
            <a:endParaRPr/>
          </a:p>
        </p:txBody>
      </p:sp>
      <p:sp>
        <p:nvSpPr>
          <p:cNvPr id="928" name="Google Shape;928;p63"/>
          <p:cNvSpPr txBox="1"/>
          <p:nvPr>
            <p:ph idx="3" type="title"/>
          </p:nvPr>
        </p:nvSpPr>
        <p:spPr>
          <a:xfrm>
            <a:off x="6363125" y="4579675"/>
            <a:ext cx="212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 Academy</a:t>
            </a:r>
            <a:endParaRPr/>
          </a:p>
        </p:txBody>
      </p:sp>
      <p:cxnSp>
        <p:nvCxnSpPr>
          <p:cNvPr id="929" name="Google Shape;929;p63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0" name="Google Shape;930;p63"/>
          <p:cNvSpPr txBox="1"/>
          <p:nvPr/>
        </p:nvSpPr>
        <p:spPr>
          <a:xfrm>
            <a:off x="336175" y="1311200"/>
            <a:ext cx="5493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Menu title,</a:t>
            </a:r>
            <a:endParaRPr sz="20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Montserrat extra bold 20, single space</a:t>
            </a:r>
            <a:endParaRPr sz="20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1" name="Google Shape;931;p63"/>
          <p:cNvSpPr txBox="1"/>
          <p:nvPr/>
        </p:nvSpPr>
        <p:spPr>
          <a:xfrm>
            <a:off x="336175" y="2108900"/>
            <a:ext cx="29244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Body text content,</a:t>
            </a:r>
            <a:endParaRPr sz="12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Montserrat semibold 12, 1.5 space</a:t>
            </a:r>
            <a:endParaRPr sz="12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2" name="Google Shape;932;p63"/>
          <p:cNvSpPr txBox="1"/>
          <p:nvPr/>
        </p:nvSpPr>
        <p:spPr>
          <a:xfrm>
            <a:off x="336175" y="2785875"/>
            <a:ext cx="32598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Footer Main title,</a:t>
            </a:r>
            <a:endParaRPr sz="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Montserrat semibold 8, single space</a:t>
            </a:r>
            <a:endParaRPr sz="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11700" y="445025"/>
            <a:ext cx="322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Title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311700" y="1152475"/>
            <a:ext cx="322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 sz="1400">
              <a:solidFill>
                <a:srgbClr val="001F43"/>
              </a:solidFill>
            </a:endParaRPr>
          </a:p>
        </p:txBody>
      </p:sp>
      <p:sp>
        <p:nvSpPr>
          <p:cNvPr id="254" name="Google Shape;254;p35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Deck Main Title Here</a:t>
            </a:r>
            <a:endParaRPr/>
          </a:p>
        </p:txBody>
      </p:sp>
      <p:cxnSp>
        <p:nvCxnSpPr>
          <p:cNvPr id="255" name="Google Shape;255;p35"/>
          <p:cNvCxnSpPr/>
          <p:nvPr/>
        </p:nvCxnSpPr>
        <p:spPr>
          <a:xfrm rot="10800000">
            <a:off x="5905725" y="4869000"/>
            <a:ext cx="15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5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4297649" y="3651075"/>
            <a:ext cx="4476300" cy="3849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Example of a disclaimer/head up</a:t>
            </a:r>
            <a:endParaRPr sz="1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50" y="1025472"/>
            <a:ext cx="4476301" cy="2521078"/>
          </a:xfrm>
          <a:prstGeom prst="rect">
            <a:avLst/>
          </a:prstGeom>
          <a:noFill/>
          <a:ln cap="flat" cmpd="sng" w="9525">
            <a:solidFill>
              <a:srgbClr val="421E4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 ExtraBold"/>
                <a:ea typeface="Montserrat ExtraBold"/>
                <a:cs typeface="Montserrat ExtraBold"/>
                <a:sym typeface="Montserrat ExtraBold"/>
              </a:rPr>
              <a:t>Transition/Splitter - Insert the Title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Summary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page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4091225" y="1152475"/>
            <a:ext cx="447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Activities/interactions for making conclusions from participants; You can also provide additional references for participants (Books, movies, podcasts, etc.)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Activities/interactions provide feedback from the facilitator to the level of understanding of participants (can be with 2-way interaction, quizzes, games, etc.)</a:t>
            </a:r>
            <a:endParaRPr sz="1400"/>
          </a:p>
        </p:txBody>
      </p:sp>
      <p:sp>
        <p:nvSpPr>
          <p:cNvPr id="271" name="Google Shape;271;p37"/>
          <p:cNvSpPr txBox="1"/>
          <p:nvPr>
            <p:ph idx="2"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72" name="Google Shape;272;p37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48663" l="12771" r="12412" t="917"/>
          <a:stretch/>
        </p:blipFill>
        <p:spPr>
          <a:xfrm>
            <a:off x="241000" y="1268250"/>
            <a:ext cx="3301451" cy="33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311700" y="4579675"/>
            <a:ext cx="426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Referensi dan bacaan lebih lanjut</a:t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482625" y="457200"/>
            <a:ext cx="41493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Documentations</a:t>
            </a:r>
            <a:r>
              <a:rPr b="1"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33572"/>
              </a:buClr>
              <a:buSzPts val="1600"/>
              <a:buFont typeface="Montserrat"/>
              <a:buChar char="●"/>
            </a:pPr>
            <a:r>
              <a:rPr b="1" lang="en" sz="1600" u="sng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Bash From Scratch</a:t>
            </a:r>
            <a:endParaRPr b="1"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3572"/>
              </a:buClr>
              <a:buSzPts val="1600"/>
              <a:buFont typeface="Montserrat"/>
              <a:buChar char="●"/>
            </a:pPr>
            <a:r>
              <a:rPr b="1" lang="en" sz="1600" u="sng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Beginner's Guide To The Linux Terminal</a:t>
            </a:r>
            <a:endParaRPr b="1" sz="16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575" y="457200"/>
            <a:ext cx="2829258" cy="38861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 ExtraBold"/>
                <a:ea typeface="Montserrat ExtraBold"/>
                <a:cs typeface="Montserrat ExtraBold"/>
                <a:sym typeface="Montserrat ExtraBold"/>
              </a:rPr>
              <a:t>Color, Typeface, Iconograph Guide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4297650" y="4669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nar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